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21"/>
  </p:notesMasterIdLst>
  <p:handoutMasterIdLst>
    <p:handoutMasterId r:id="rId22"/>
  </p:handoutMasterIdLst>
  <p:sldIdLst>
    <p:sldId id="257" r:id="rId5"/>
    <p:sldId id="268" r:id="rId6"/>
    <p:sldId id="267" r:id="rId7"/>
    <p:sldId id="275" r:id="rId8"/>
    <p:sldId id="273" r:id="rId9"/>
    <p:sldId id="276" r:id="rId10"/>
    <p:sldId id="270" r:id="rId11"/>
    <p:sldId id="274" r:id="rId12"/>
    <p:sldId id="263" r:id="rId13"/>
    <p:sldId id="271" r:id="rId14"/>
    <p:sldId id="265" r:id="rId15"/>
    <p:sldId id="277" r:id="rId16"/>
    <p:sldId id="278" r:id="rId17"/>
    <p:sldId id="280" r:id="rId18"/>
    <p:sldId id="281" r:id="rId19"/>
    <p:sldId id="279" r:id="rId20"/>
  </p:sldIdLst>
  <p:sldSz cx="12188825"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5" pos="383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94404"/>
    <a:srgbClr val="5F6F0F"/>
    <a:srgbClr val="718412"/>
    <a:srgbClr val="65741A"/>
    <a:srgbClr val="70811D"/>
    <a:srgbClr val="7B8D1F"/>
    <a:srgbClr val="839721"/>
    <a:srgbClr val="95AB25"/>
    <a:srgbClr val="BC5500"/>
    <a:srgbClr val="C45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4318" autoAdjust="0"/>
    <p:restoredTop sz="94660"/>
  </p:normalViewPr>
  <p:slideViewPr>
    <p:cSldViewPr>
      <p:cViewPr>
        <p:scale>
          <a:sx n="64" d="100"/>
          <a:sy n="64" d="100"/>
        </p:scale>
        <p:origin x="1552" y="1192"/>
      </p:cViewPr>
      <p:guideLst>
        <p:guide orient="horz" pos="2160"/>
        <p:guide pos="3839"/>
      </p:guideLst>
    </p:cSldViewPr>
  </p:slideViewPr>
  <p:notesTextViewPr>
    <p:cViewPr>
      <p:scale>
        <a:sx n="1" d="1"/>
        <a:sy n="1" d="1"/>
      </p:scale>
      <p:origin x="0" y="0"/>
    </p:cViewPr>
  </p:notesTextViewPr>
  <p:notesViewPr>
    <p:cSldViewPr showGuides="1">
      <p:cViewPr varScale="1">
        <p:scale>
          <a:sx n="63" d="100"/>
          <a:sy n="63" d="100"/>
        </p:scale>
        <p:origin x="2838" y="10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handoutMaster" Target="handoutMasters/handoutMaster1.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D7942A0-B7D2-4B14-8FEA-55FC702F5BE7}" type="doc">
      <dgm:prSet loTypeId="urn:microsoft.com/office/officeart/2005/8/layout/vProcess5" loCatId="process" qsTypeId="urn:microsoft.com/office/officeart/2005/8/quickstyle/simple4" qsCatId="simple" csTypeId="urn:microsoft.com/office/officeart/2005/8/colors/colorful1" csCatId="colorful" phldr="1"/>
      <dgm:spPr/>
      <dgm:t>
        <a:bodyPr/>
        <a:lstStyle/>
        <a:p>
          <a:endParaRPr lang="en-US"/>
        </a:p>
      </dgm:t>
    </dgm:pt>
    <dgm:pt modelId="{095A5E99-E976-4550-8F80-53CC813F2F5A}">
      <dgm:prSet phldrT="[Text]"/>
      <dgm:spPr>
        <a:no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dgm:spPr>
      <dgm:t>
        <a:bodyPr/>
        <a:lstStyle/>
        <a:p>
          <a:endParaRPr lang="en-US" baseline="0" dirty="0">
            <a:solidFill>
              <a:schemeClr val="bg1">
                <a:lumMod val="50000"/>
                <a:lumOff val="50000"/>
              </a:schemeClr>
            </a:solidFill>
          </a:endParaRPr>
        </a:p>
      </dgm:t>
      <dgm:extLst>
        <a:ext uri="{E40237B7-FDA0-4F09-8148-C483321AD2D9}">
          <dgm14:cNvPr xmlns:dgm14="http://schemas.microsoft.com/office/drawing/2010/diagram" id="0" name="" descr="Staggered process showing 3 tasks arranged one below the other and two downward pointing arrows are used to indicate progression from first task to second task and second task to third task."/>
        </a:ext>
      </dgm:extLst>
    </dgm:pt>
    <dgm:pt modelId="{03339A0D-5DC0-4B29-8353-C5AEBFD4DE86}" type="parTrans" cxnId="{D1A4D8E6-F04E-4AB1-8D0C-63DC7AB1E81F}">
      <dgm:prSet/>
      <dgm:spPr/>
      <dgm:t>
        <a:bodyPr/>
        <a:lstStyle/>
        <a:p>
          <a:endParaRPr lang="en-US"/>
        </a:p>
      </dgm:t>
    </dgm:pt>
    <dgm:pt modelId="{8877691F-1B60-4485-9174-DDEC7EE68B70}" type="sibTrans" cxnId="{D1A4D8E6-F04E-4AB1-8D0C-63DC7AB1E81F}">
      <dgm:prSet/>
      <dgm:spPr/>
      <dgm:t>
        <a:bodyPr/>
        <a:lstStyle/>
        <a:p>
          <a:endParaRPr lang="en-US"/>
        </a:p>
      </dgm:t>
    </dgm:pt>
    <dgm:pt modelId="{8EC937D8-BD76-4A12-A3E5-900D5C1E2E05}">
      <dgm:prSet phldrT="[Text]"/>
      <dgm:spPr>
        <a:noFill/>
      </dgm:spPr>
      <dgm:t>
        <a:bodyPr/>
        <a:lstStyle/>
        <a:p>
          <a:endParaRPr lang="en-US" dirty="0"/>
        </a:p>
      </dgm:t>
    </dgm:pt>
    <dgm:pt modelId="{B3EFD4A5-9FA1-4ABE-B722-05162509509B}" type="sibTrans" cxnId="{43DC8383-AEE5-490C-A8E5-1F216F2B8FE6}">
      <dgm:prSet/>
      <dgm:spPr/>
      <dgm:t>
        <a:bodyPr/>
        <a:lstStyle/>
        <a:p>
          <a:endParaRPr lang="en-US"/>
        </a:p>
      </dgm:t>
    </dgm:pt>
    <dgm:pt modelId="{8265EE85-9851-494E-A6D3-1CDACE947DF3}" type="parTrans" cxnId="{43DC8383-AEE5-490C-A8E5-1F216F2B8FE6}">
      <dgm:prSet/>
      <dgm:spPr/>
      <dgm:t>
        <a:bodyPr/>
        <a:lstStyle/>
        <a:p>
          <a:endParaRPr lang="en-US"/>
        </a:p>
      </dgm:t>
    </dgm:pt>
    <dgm:pt modelId="{1D84D8B6-AB32-4491-B5D2-EFE3D7668B88}" type="pres">
      <dgm:prSet presAssocID="{CD7942A0-B7D2-4B14-8FEA-55FC702F5BE7}" presName="outerComposite" presStyleCnt="0">
        <dgm:presLayoutVars>
          <dgm:chMax val="5"/>
          <dgm:dir/>
          <dgm:resizeHandles val="exact"/>
        </dgm:presLayoutVars>
      </dgm:prSet>
      <dgm:spPr/>
    </dgm:pt>
    <dgm:pt modelId="{3E0E8213-E460-4EB7-9A92-C2B1CC553F0D}" type="pres">
      <dgm:prSet presAssocID="{CD7942A0-B7D2-4B14-8FEA-55FC702F5BE7}" presName="dummyMaxCanvas" presStyleCnt="0">
        <dgm:presLayoutVars/>
      </dgm:prSet>
      <dgm:spPr/>
    </dgm:pt>
    <dgm:pt modelId="{FDD877D7-4B92-844A-AA22-1D3CFD610D4E}" type="pres">
      <dgm:prSet presAssocID="{CD7942A0-B7D2-4B14-8FEA-55FC702F5BE7}" presName="TwoNodes_1" presStyleLbl="node1" presStyleIdx="0" presStyleCnt="2" custLinFactNeighborX="10603" custLinFactNeighborY="401">
        <dgm:presLayoutVars>
          <dgm:bulletEnabled val="1"/>
        </dgm:presLayoutVars>
      </dgm:prSet>
      <dgm:spPr/>
    </dgm:pt>
    <dgm:pt modelId="{D807484B-2A72-BE4D-993B-344ACAE7E5AD}" type="pres">
      <dgm:prSet presAssocID="{CD7942A0-B7D2-4B14-8FEA-55FC702F5BE7}" presName="TwoNodes_2" presStyleLbl="node1" presStyleIdx="1" presStyleCnt="2" custScaleX="117647" custScaleY="30036" custLinFactNeighborX="40297" custLinFactNeighborY="3759">
        <dgm:presLayoutVars>
          <dgm:bulletEnabled val="1"/>
        </dgm:presLayoutVars>
      </dgm:prSet>
      <dgm:spPr/>
    </dgm:pt>
    <dgm:pt modelId="{6B904DD7-59AA-5C45-AFFA-3E673F14F328}" type="pres">
      <dgm:prSet presAssocID="{CD7942A0-B7D2-4B14-8FEA-55FC702F5BE7}" presName="TwoConn_1-2" presStyleLbl="fgAccFollowNode1" presStyleIdx="0" presStyleCnt="1">
        <dgm:presLayoutVars>
          <dgm:bulletEnabled val="1"/>
        </dgm:presLayoutVars>
      </dgm:prSet>
      <dgm:spPr/>
    </dgm:pt>
    <dgm:pt modelId="{5E05AE97-3F1C-B14A-8B7B-A9295CE90FD2}" type="pres">
      <dgm:prSet presAssocID="{CD7942A0-B7D2-4B14-8FEA-55FC702F5BE7}" presName="TwoNodes_1_text" presStyleLbl="node1" presStyleIdx="1" presStyleCnt="2">
        <dgm:presLayoutVars>
          <dgm:bulletEnabled val="1"/>
        </dgm:presLayoutVars>
      </dgm:prSet>
      <dgm:spPr/>
    </dgm:pt>
    <dgm:pt modelId="{FA2CDE4A-324B-D448-BA49-17157A8A0A5E}" type="pres">
      <dgm:prSet presAssocID="{CD7942A0-B7D2-4B14-8FEA-55FC702F5BE7}" presName="TwoNodes_2_text" presStyleLbl="node1" presStyleIdx="1" presStyleCnt="2">
        <dgm:presLayoutVars>
          <dgm:bulletEnabled val="1"/>
        </dgm:presLayoutVars>
      </dgm:prSet>
      <dgm:spPr/>
    </dgm:pt>
  </dgm:ptLst>
  <dgm:cxnLst>
    <dgm:cxn modelId="{8878B41A-E735-3A42-ADB0-2DD4F4006E74}" type="presOf" srcId="{8877691F-1B60-4485-9174-DDEC7EE68B70}" destId="{6B904DD7-59AA-5C45-AFFA-3E673F14F328}" srcOrd="0" destOrd="0" presId="urn:microsoft.com/office/officeart/2005/8/layout/vProcess5"/>
    <dgm:cxn modelId="{BD67FA38-5E7B-E145-8618-930F553B3A66}" type="presOf" srcId="{095A5E99-E976-4550-8F80-53CC813F2F5A}" destId="{FDD877D7-4B92-844A-AA22-1D3CFD610D4E}" srcOrd="0" destOrd="0" presId="urn:microsoft.com/office/officeart/2005/8/layout/vProcess5"/>
    <dgm:cxn modelId="{43DC8383-AEE5-490C-A8E5-1F216F2B8FE6}" srcId="{CD7942A0-B7D2-4B14-8FEA-55FC702F5BE7}" destId="{8EC937D8-BD76-4A12-A3E5-900D5C1E2E05}" srcOrd="1" destOrd="0" parTransId="{8265EE85-9851-494E-A6D3-1CDACE947DF3}" sibTransId="{B3EFD4A5-9FA1-4ABE-B722-05162509509B}"/>
    <dgm:cxn modelId="{8C9DD08E-62B7-BF40-AC62-B71DDBE8481A}" type="presOf" srcId="{8EC937D8-BD76-4A12-A3E5-900D5C1E2E05}" destId="{FA2CDE4A-324B-D448-BA49-17157A8A0A5E}" srcOrd="1" destOrd="0" presId="urn:microsoft.com/office/officeart/2005/8/layout/vProcess5"/>
    <dgm:cxn modelId="{C2D0E194-BD14-4AD2-9E3A-CE984C34B6CD}" type="presOf" srcId="{CD7942A0-B7D2-4B14-8FEA-55FC702F5BE7}" destId="{1D84D8B6-AB32-4491-B5D2-EFE3D7668B88}" srcOrd="0" destOrd="0" presId="urn:microsoft.com/office/officeart/2005/8/layout/vProcess5"/>
    <dgm:cxn modelId="{D1A4D8E6-F04E-4AB1-8D0C-63DC7AB1E81F}" srcId="{CD7942A0-B7D2-4B14-8FEA-55FC702F5BE7}" destId="{095A5E99-E976-4550-8F80-53CC813F2F5A}" srcOrd="0" destOrd="0" parTransId="{03339A0D-5DC0-4B29-8353-C5AEBFD4DE86}" sibTransId="{8877691F-1B60-4485-9174-DDEC7EE68B70}"/>
    <dgm:cxn modelId="{438B2DE8-1530-2A45-A130-20D1C58645EF}" type="presOf" srcId="{095A5E99-E976-4550-8F80-53CC813F2F5A}" destId="{5E05AE97-3F1C-B14A-8B7B-A9295CE90FD2}" srcOrd="1" destOrd="0" presId="urn:microsoft.com/office/officeart/2005/8/layout/vProcess5"/>
    <dgm:cxn modelId="{18A9B7FD-F9DE-F74B-8773-663ED000A515}" type="presOf" srcId="{8EC937D8-BD76-4A12-A3E5-900D5C1E2E05}" destId="{D807484B-2A72-BE4D-993B-344ACAE7E5AD}" srcOrd="0" destOrd="0" presId="urn:microsoft.com/office/officeart/2005/8/layout/vProcess5"/>
    <dgm:cxn modelId="{768DB908-A4BF-48A6-A740-5DD0CBAFBB11}" type="presParOf" srcId="{1D84D8B6-AB32-4491-B5D2-EFE3D7668B88}" destId="{3E0E8213-E460-4EB7-9A92-C2B1CC553F0D}" srcOrd="0" destOrd="0" presId="urn:microsoft.com/office/officeart/2005/8/layout/vProcess5"/>
    <dgm:cxn modelId="{364A2886-CF25-BD4A-A594-8079E68F4FC4}" type="presParOf" srcId="{1D84D8B6-AB32-4491-B5D2-EFE3D7668B88}" destId="{FDD877D7-4B92-844A-AA22-1D3CFD610D4E}" srcOrd="1" destOrd="0" presId="urn:microsoft.com/office/officeart/2005/8/layout/vProcess5"/>
    <dgm:cxn modelId="{01AEA465-7F79-884D-A2A1-AA2413B38557}" type="presParOf" srcId="{1D84D8B6-AB32-4491-B5D2-EFE3D7668B88}" destId="{D807484B-2A72-BE4D-993B-344ACAE7E5AD}" srcOrd="2" destOrd="0" presId="urn:microsoft.com/office/officeart/2005/8/layout/vProcess5"/>
    <dgm:cxn modelId="{A9534A0C-BBBB-FC43-9666-6A98C0418895}" type="presParOf" srcId="{1D84D8B6-AB32-4491-B5D2-EFE3D7668B88}" destId="{6B904DD7-59AA-5C45-AFFA-3E673F14F328}" srcOrd="3" destOrd="0" presId="urn:microsoft.com/office/officeart/2005/8/layout/vProcess5"/>
    <dgm:cxn modelId="{E8A392B4-3161-A548-A30F-678770578AB3}" type="presParOf" srcId="{1D84D8B6-AB32-4491-B5D2-EFE3D7668B88}" destId="{5E05AE97-3F1C-B14A-8B7B-A9295CE90FD2}" srcOrd="4" destOrd="0" presId="urn:microsoft.com/office/officeart/2005/8/layout/vProcess5"/>
    <dgm:cxn modelId="{F621DFED-7F9C-8D4B-9791-12D8CDCC0211}" type="presParOf" srcId="{1D84D8B6-AB32-4491-B5D2-EFE3D7668B88}" destId="{FA2CDE4A-324B-D448-BA49-17157A8A0A5E}" srcOrd="5"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DD877D7-4B92-844A-AA22-1D3CFD610D4E}">
      <dsp:nvSpPr>
        <dsp:cNvPr id="0" name=""/>
        <dsp:cNvSpPr/>
      </dsp:nvSpPr>
      <dsp:spPr>
        <a:xfrm>
          <a:off x="267254" y="8058"/>
          <a:ext cx="4316650" cy="2009536"/>
        </a:xfrm>
        <a:prstGeom prst="roundRect">
          <a:avLst>
            <a:gd name="adj" fmla="val 10000"/>
          </a:avLst>
        </a:prstGeom>
        <a:no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l" defTabSz="2889250">
            <a:lnSpc>
              <a:spcPct val="90000"/>
            </a:lnSpc>
            <a:spcBef>
              <a:spcPct val="0"/>
            </a:spcBef>
            <a:spcAft>
              <a:spcPct val="35000"/>
            </a:spcAft>
            <a:buNone/>
          </a:pPr>
          <a:endParaRPr lang="en-US" sz="6500" kern="1200" baseline="0" dirty="0">
            <a:solidFill>
              <a:schemeClr val="bg1">
                <a:lumMod val="50000"/>
                <a:lumOff val="50000"/>
              </a:schemeClr>
            </a:solidFill>
          </a:endParaRPr>
        </a:p>
      </dsp:txBody>
      <dsp:txXfrm>
        <a:off x="326111" y="66915"/>
        <a:ext cx="2239637" cy="1891822"/>
      </dsp:txXfrm>
    </dsp:sp>
    <dsp:sp modelId="{D807484B-2A72-BE4D-993B-344ACAE7E5AD}">
      <dsp:nvSpPr>
        <dsp:cNvPr id="0" name=""/>
        <dsp:cNvSpPr/>
      </dsp:nvSpPr>
      <dsp:spPr>
        <a:xfrm>
          <a:off x="190442" y="3234614"/>
          <a:ext cx="5078409" cy="603584"/>
        </a:xfrm>
        <a:prstGeom prst="roundRect">
          <a:avLst>
            <a:gd name="adj" fmla="val 10000"/>
          </a:avLst>
        </a:prstGeom>
        <a:no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endParaRPr lang="en-US" sz="2600" kern="1200" dirty="0"/>
        </a:p>
      </dsp:txBody>
      <dsp:txXfrm>
        <a:off x="208120" y="3252292"/>
        <a:ext cx="2610159" cy="568228"/>
      </dsp:txXfrm>
    </dsp:sp>
    <dsp:sp modelId="{6B904DD7-59AA-5C45-AFFA-3E673F14F328}">
      <dsp:nvSpPr>
        <dsp:cNvPr id="0" name=""/>
        <dsp:cNvSpPr/>
      </dsp:nvSpPr>
      <dsp:spPr>
        <a:xfrm>
          <a:off x="2820011" y="1579719"/>
          <a:ext cx="1306198" cy="1306198"/>
        </a:xfrm>
        <a:prstGeom prst="downArrow">
          <a:avLst>
            <a:gd name="adj1" fmla="val 55000"/>
            <a:gd name="adj2" fmla="val 45000"/>
          </a:avLst>
        </a:prstGeom>
        <a:solidFill>
          <a:schemeClr val="accent2">
            <a:tint val="40000"/>
            <a:alpha val="90000"/>
            <a:hueOff val="0"/>
            <a:satOff val="0"/>
            <a:lumOff val="0"/>
            <a:alphaOff val="0"/>
          </a:schemeClr>
        </a:solidFill>
        <a:ln w="9525" cap="flat" cmpd="sng" algn="ctr">
          <a:solidFill>
            <a:schemeClr val="accent2">
              <a:tint val="40000"/>
              <a:alpha val="90000"/>
              <a:hueOff val="0"/>
              <a:satOff val="0"/>
              <a:lumOff val="0"/>
              <a:alphaOff val="0"/>
            </a:schemeClr>
          </a:solidFill>
          <a:miter lim="800000"/>
        </a:ln>
        <a:effectLst/>
      </dsp:spPr>
      <dsp:style>
        <a:lnRef idx="1">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3113906" y="1579719"/>
        <a:ext cx="718408" cy="982914"/>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E5B4EDC-59C0-49C7-8ADA-5A781B329E02}" type="datetimeFigureOut">
              <a:rPr lang="en-US"/>
              <a:t>5/3/24</a:t>
            </a:fld>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9429053-DC2A-4342-ADD4-2FD729D91E2C}" type="slidenum">
              <a:rPr/>
              <a:t>‹#›</a:t>
            </a:fld>
            <a:endParaRPr/>
          </a:p>
        </p:txBody>
      </p:sp>
    </p:spTree>
    <p:extLst>
      <p:ext uri="{BB962C8B-B14F-4D97-AF65-F5344CB8AC3E}">
        <p14:creationId xmlns:p14="http://schemas.microsoft.com/office/powerpoint/2010/main" val="423204575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2D8D46A-B586-417D-BFBD-8C8FE0AAF762}" type="datetimeFigureOut">
              <a:rPr lang="en-US"/>
              <a:t>5/3/24</a:t>
            </a:fld>
            <a:endParaRPr/>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EBA5BD7-F043-4D1B-AA17-CD412FC534DE}" type="slidenum">
              <a:rPr/>
              <a:t>‹#›</a:t>
            </a:fld>
            <a:endParaRPr/>
          </a:p>
        </p:txBody>
      </p:sp>
    </p:spTree>
    <p:extLst>
      <p:ext uri="{BB962C8B-B14F-4D97-AF65-F5344CB8AC3E}">
        <p14:creationId xmlns:p14="http://schemas.microsoft.com/office/powerpoint/2010/main" val="276705785"/>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mn-lt"/>
        <a:ea typeface="+mn-ea"/>
        <a:cs typeface="+mn-cs"/>
      </a:defRPr>
    </a:lvl1pPr>
    <a:lvl2pPr marL="609493" algn="l" defTabSz="1218987" rtl="0" eaLnBrk="1" latinLnBrk="0" hangingPunct="1">
      <a:defRPr sz="1600" kern="1200">
        <a:solidFill>
          <a:schemeClr val="tx1"/>
        </a:solidFill>
        <a:latin typeface="+mn-lt"/>
        <a:ea typeface="+mn-ea"/>
        <a:cs typeface="+mn-cs"/>
      </a:defRPr>
    </a:lvl2pPr>
    <a:lvl3pPr marL="1218987" algn="l" defTabSz="1218987" rtl="0" eaLnBrk="1" latinLnBrk="0" hangingPunct="1">
      <a:defRPr sz="1600" kern="1200">
        <a:solidFill>
          <a:schemeClr val="tx1"/>
        </a:solidFill>
        <a:latin typeface="+mn-lt"/>
        <a:ea typeface="+mn-ea"/>
        <a:cs typeface="+mn-cs"/>
      </a:defRPr>
    </a:lvl3pPr>
    <a:lvl4pPr marL="1828480" algn="l" defTabSz="1218987" rtl="0" eaLnBrk="1" latinLnBrk="0" hangingPunct="1">
      <a:defRPr sz="1600" kern="1200">
        <a:solidFill>
          <a:schemeClr val="tx1"/>
        </a:solidFill>
        <a:latin typeface="+mn-lt"/>
        <a:ea typeface="+mn-ea"/>
        <a:cs typeface="+mn-cs"/>
      </a:defRPr>
    </a:lvl4pPr>
    <a:lvl5pPr marL="2437973"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BA5BD7-F043-4D1B-AA17-CD412FC534DE}" type="slidenum">
              <a:rPr lang="en-US" smtClean="0"/>
              <a:t>7</a:t>
            </a:fld>
            <a:endParaRPr lang="en-US"/>
          </a:p>
        </p:txBody>
      </p:sp>
    </p:spTree>
    <p:extLst>
      <p:ext uri="{BB962C8B-B14F-4D97-AF65-F5344CB8AC3E}">
        <p14:creationId xmlns:p14="http://schemas.microsoft.com/office/powerpoint/2010/main" val="41172290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BA5BD7-F043-4D1B-AA17-CD412FC534DE}" type="slidenum">
              <a:rPr lang="en-US" smtClean="0"/>
              <a:t>8</a:t>
            </a:fld>
            <a:endParaRPr lang="en-US"/>
          </a:p>
        </p:txBody>
      </p:sp>
    </p:spTree>
    <p:extLst>
      <p:ext uri="{BB962C8B-B14F-4D97-AF65-F5344CB8AC3E}">
        <p14:creationId xmlns:p14="http://schemas.microsoft.com/office/powerpoint/2010/main" val="40376320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21" name="diagonals"/>
          <p:cNvGrpSpPr/>
          <p:nvPr/>
        </p:nvGrpSpPr>
        <p:grpSpPr>
          <a:xfrm>
            <a:off x="7516443" y="4145281"/>
            <a:ext cx="4686117" cy="2731407"/>
            <a:chOff x="5638800" y="3108960"/>
            <a:chExt cx="3515503" cy="2048555"/>
          </a:xfrm>
        </p:grpSpPr>
        <p:cxnSp>
          <p:nvCxnSpPr>
            <p:cNvPr id="14" name="Straight Connector 13"/>
            <p:cNvCxnSpPr/>
            <p:nvPr/>
          </p:nvCxnSpPr>
          <p:spPr>
            <a:xfrm flipV="1">
              <a:off x="5638800" y="3108960"/>
              <a:ext cx="3515503" cy="2037116"/>
            </a:xfrm>
            <a:prstGeom prst="line">
              <a:avLst/>
            </a:prstGeom>
            <a:noFill/>
            <a:ln w="38100">
              <a:gradFill>
                <a:gsLst>
                  <a:gs pos="50000">
                    <a:schemeClr val="accent1">
                      <a:lumMod val="75000"/>
                    </a:schemeClr>
                  </a:gs>
                  <a:gs pos="0">
                    <a:schemeClr val="accent1"/>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cxnSp>
          <p:nvCxnSpPr>
            <p:cNvPr id="17" name="Straight Connector 16"/>
            <p:cNvCxnSpPr/>
            <p:nvPr/>
          </p:nvCxnSpPr>
          <p:spPr>
            <a:xfrm flipV="1">
              <a:off x="6004643" y="3333750"/>
              <a:ext cx="3149660" cy="1823765"/>
            </a:xfrm>
            <a:prstGeom prst="line">
              <a:avLst/>
            </a:prstGeom>
            <a:noFill/>
            <a:ln w="28575">
              <a:gradFill>
                <a:gsLst>
                  <a:gs pos="0">
                    <a:schemeClr val="accent1">
                      <a:lumMod val="75000"/>
                    </a:schemeClr>
                  </a:gs>
                  <a:gs pos="50000">
                    <a:schemeClr val="accent1">
                      <a:lumMod val="75000"/>
                    </a:schemeClr>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cxnSp>
          <p:nvCxnSpPr>
            <p:cNvPr id="19" name="Straight Connector 18"/>
            <p:cNvCxnSpPr/>
            <p:nvPr/>
          </p:nvCxnSpPr>
          <p:spPr>
            <a:xfrm flipV="1">
              <a:off x="6388342" y="3549891"/>
              <a:ext cx="2765961" cy="1600149"/>
            </a:xfrm>
            <a:prstGeom prst="line">
              <a:avLst/>
            </a:prstGeom>
            <a:noFill/>
            <a:ln w="25400">
              <a:gradFill>
                <a:gsLst>
                  <a:gs pos="0">
                    <a:schemeClr val="accent1">
                      <a:lumMod val="50000"/>
                    </a:schemeClr>
                  </a:gs>
                  <a:gs pos="100000">
                    <a:schemeClr val="accent1">
                      <a:lumMod val="75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grpSp>
      <p:grpSp>
        <p:nvGrpSpPr>
          <p:cNvPr id="12" name="bottom lines"/>
          <p:cNvGrpSpPr/>
          <p:nvPr/>
        </p:nvGrpSpPr>
        <p:grpSpPr>
          <a:xfrm>
            <a:off x="-8916" y="6057149"/>
            <a:ext cx="5498726" cy="820207"/>
            <a:chOff x="-6689" y="4553748"/>
            <a:chExt cx="4125119" cy="615155"/>
          </a:xfrm>
        </p:grpSpPr>
        <p:sp>
          <p:nvSpPr>
            <p:cNvPr id="9" name="Freeform 8"/>
            <p:cNvSpPr/>
            <p:nvPr/>
          </p:nvSpPr>
          <p:spPr>
            <a:xfrm rot="16200000">
              <a:off x="1754302" y="2802395"/>
              <a:ext cx="612775" cy="4115481"/>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 name="connsiteX0" fmla="*/ 0 w 612775"/>
                <a:gd name="connsiteY0" fmla="*/ 4115481 h 4115481"/>
                <a:gd name="connsiteX1" fmla="*/ 612775 w 612775"/>
                <a:gd name="connsiteY1" fmla="*/ 3180443 h 4115481"/>
                <a:gd name="connsiteX2" fmla="*/ 612775 w 612775"/>
                <a:gd name="connsiteY2" fmla="*/ 0 h 4115481"/>
              </a:gdLst>
              <a:ahLst/>
              <a:cxnLst>
                <a:cxn ang="0">
                  <a:pos x="connsiteX0" y="connsiteY0"/>
                </a:cxn>
                <a:cxn ang="0">
                  <a:pos x="connsiteX1" y="connsiteY1"/>
                </a:cxn>
                <a:cxn ang="0">
                  <a:pos x="connsiteX2" y="connsiteY2"/>
                </a:cxn>
              </a:cxnLst>
              <a:rect l="l" t="t" r="r" b="b"/>
              <a:pathLst>
                <a:path w="612775" h="4115481">
                  <a:moveTo>
                    <a:pt x="0" y="4115481"/>
                  </a:moveTo>
                  <a:lnTo>
                    <a:pt x="612775" y="3180443"/>
                  </a:lnTo>
                  <a:lnTo>
                    <a:pt x="612775" y="0"/>
                  </a:lnTo>
                </a:path>
              </a:pathLst>
            </a:custGeom>
            <a:noFill/>
            <a:ln w="38100">
              <a:gradFill>
                <a:gsLst>
                  <a:gs pos="50000">
                    <a:schemeClr val="accent1">
                      <a:lumMod val="75000"/>
                    </a:schemeClr>
                  </a:gs>
                  <a:gs pos="0">
                    <a:schemeClr val="accent1"/>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a:p>
          </p:txBody>
        </p:sp>
        <p:sp>
          <p:nvSpPr>
            <p:cNvPr id="10" name="Freeform 9"/>
            <p:cNvSpPr/>
            <p:nvPr/>
          </p:nvSpPr>
          <p:spPr>
            <a:xfrm rot="16200000">
              <a:off x="1604659" y="3152814"/>
              <a:ext cx="410751" cy="3621427"/>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 name="connsiteX0" fmla="*/ 0 w 612775"/>
                <a:gd name="connsiteY0" fmla="*/ 3919538 h 3919538"/>
                <a:gd name="connsiteX1" fmla="*/ 202024 w 612775"/>
                <a:gd name="connsiteY1" fmla="*/ 3607676 h 3919538"/>
                <a:gd name="connsiteX2" fmla="*/ 612775 w 612775"/>
                <a:gd name="connsiteY2" fmla="*/ 2984500 h 3919538"/>
                <a:gd name="connsiteX3" fmla="*/ 612775 w 612775"/>
                <a:gd name="connsiteY3" fmla="*/ 0 h 3919538"/>
                <a:gd name="connsiteX0" fmla="*/ 0 w 410751"/>
                <a:gd name="connsiteY0" fmla="*/ 3607676 h 3607676"/>
                <a:gd name="connsiteX1" fmla="*/ 410751 w 410751"/>
                <a:gd name="connsiteY1" fmla="*/ 2984500 h 3607676"/>
                <a:gd name="connsiteX2" fmla="*/ 410751 w 410751"/>
                <a:gd name="connsiteY2" fmla="*/ 0 h 3607676"/>
                <a:gd name="connsiteX0" fmla="*/ 0 w 410751"/>
                <a:gd name="connsiteY0" fmla="*/ 3607676 h 3607676"/>
                <a:gd name="connsiteX1" fmla="*/ 410751 w 410751"/>
                <a:gd name="connsiteY1" fmla="*/ 2984500 h 3607676"/>
                <a:gd name="connsiteX2" fmla="*/ 409575 w 410751"/>
                <a:gd name="connsiteY2" fmla="*/ 185820 h 3607676"/>
                <a:gd name="connsiteX3" fmla="*/ 410751 w 410751"/>
                <a:gd name="connsiteY3" fmla="*/ 0 h 3607676"/>
                <a:gd name="connsiteX0" fmla="*/ 0 w 410751"/>
                <a:gd name="connsiteY0" fmla="*/ 3421856 h 3421856"/>
                <a:gd name="connsiteX1" fmla="*/ 410751 w 410751"/>
                <a:gd name="connsiteY1" fmla="*/ 2798680 h 3421856"/>
                <a:gd name="connsiteX2" fmla="*/ 409575 w 410751"/>
                <a:gd name="connsiteY2" fmla="*/ 0 h 3421856"/>
                <a:gd name="connsiteX0" fmla="*/ 0 w 410751"/>
                <a:gd name="connsiteY0" fmla="*/ 3614170 h 3614170"/>
                <a:gd name="connsiteX1" fmla="*/ 410751 w 410751"/>
                <a:gd name="connsiteY1" fmla="*/ 2990994 h 3614170"/>
                <a:gd name="connsiteX2" fmla="*/ 405947 w 410751"/>
                <a:gd name="connsiteY2" fmla="*/ 0 h 3614170"/>
                <a:gd name="connsiteX0" fmla="*/ 0 w 410751"/>
                <a:gd name="connsiteY0" fmla="*/ 3621427 h 3621427"/>
                <a:gd name="connsiteX1" fmla="*/ 410751 w 410751"/>
                <a:gd name="connsiteY1" fmla="*/ 2998251 h 3621427"/>
                <a:gd name="connsiteX2" fmla="*/ 405947 w 410751"/>
                <a:gd name="connsiteY2" fmla="*/ 0 h 3621427"/>
              </a:gdLst>
              <a:ahLst/>
              <a:cxnLst>
                <a:cxn ang="0">
                  <a:pos x="connsiteX0" y="connsiteY0"/>
                </a:cxn>
                <a:cxn ang="0">
                  <a:pos x="connsiteX1" y="connsiteY1"/>
                </a:cxn>
                <a:cxn ang="0">
                  <a:pos x="connsiteX2" y="connsiteY2"/>
                </a:cxn>
              </a:cxnLst>
              <a:rect l="l" t="t" r="r" b="b"/>
              <a:pathLst>
                <a:path w="410751" h="3621427">
                  <a:moveTo>
                    <a:pt x="0" y="3621427"/>
                  </a:moveTo>
                  <a:lnTo>
                    <a:pt x="410751" y="2998251"/>
                  </a:lnTo>
                  <a:cubicBezTo>
                    <a:pt x="410359" y="2065358"/>
                    <a:pt x="406339" y="932893"/>
                    <a:pt x="405947" y="0"/>
                  </a:cubicBezTo>
                </a:path>
              </a:pathLst>
            </a:custGeom>
            <a:noFill/>
            <a:ln w="28575">
              <a:gradFill>
                <a:gsLst>
                  <a:gs pos="0">
                    <a:schemeClr val="accent1">
                      <a:lumMod val="75000"/>
                    </a:schemeClr>
                  </a:gs>
                  <a:gs pos="50000">
                    <a:schemeClr val="accent1">
                      <a:lumMod val="75000"/>
                    </a:schemeClr>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a:p>
          </p:txBody>
        </p:sp>
        <p:sp>
          <p:nvSpPr>
            <p:cNvPr id="11" name="Freeform 10"/>
            <p:cNvSpPr/>
            <p:nvPr/>
          </p:nvSpPr>
          <p:spPr>
            <a:xfrm rot="16200000">
              <a:off x="1462308" y="3453376"/>
              <a:ext cx="241768" cy="3179761"/>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 name="connsiteX0" fmla="*/ 0 w 612775"/>
                <a:gd name="connsiteY0" fmla="*/ 3919538 h 3919538"/>
                <a:gd name="connsiteX1" fmla="*/ 373856 w 612775"/>
                <a:gd name="connsiteY1" fmla="*/ 3344891 h 3919538"/>
                <a:gd name="connsiteX2" fmla="*/ 612775 w 612775"/>
                <a:gd name="connsiteY2" fmla="*/ 2984500 h 3919538"/>
                <a:gd name="connsiteX3" fmla="*/ 612775 w 612775"/>
                <a:gd name="connsiteY3" fmla="*/ 0 h 3919538"/>
                <a:gd name="connsiteX0" fmla="*/ 0 w 238919"/>
                <a:gd name="connsiteY0" fmla="*/ 3344891 h 3344891"/>
                <a:gd name="connsiteX1" fmla="*/ 238919 w 238919"/>
                <a:gd name="connsiteY1" fmla="*/ 2984500 h 3344891"/>
                <a:gd name="connsiteX2" fmla="*/ 238919 w 238919"/>
                <a:gd name="connsiteY2" fmla="*/ 0 h 3344891"/>
                <a:gd name="connsiteX0" fmla="*/ 0 w 238919"/>
                <a:gd name="connsiteY0" fmla="*/ 3344891 h 3344891"/>
                <a:gd name="connsiteX1" fmla="*/ 238919 w 238919"/>
                <a:gd name="connsiteY1" fmla="*/ 2984500 h 3344891"/>
                <a:gd name="connsiteX2" fmla="*/ 238125 w 238919"/>
                <a:gd name="connsiteY2" fmla="*/ 368330 h 3344891"/>
                <a:gd name="connsiteX3" fmla="*/ 238919 w 238919"/>
                <a:gd name="connsiteY3" fmla="*/ 0 h 3344891"/>
                <a:gd name="connsiteX0" fmla="*/ 0 w 238919"/>
                <a:gd name="connsiteY0" fmla="*/ 2976561 h 2976561"/>
                <a:gd name="connsiteX1" fmla="*/ 238919 w 238919"/>
                <a:gd name="connsiteY1" fmla="*/ 2616170 h 2976561"/>
                <a:gd name="connsiteX2" fmla="*/ 238125 w 238919"/>
                <a:gd name="connsiteY2" fmla="*/ 0 h 2976561"/>
                <a:gd name="connsiteX0" fmla="*/ 0 w 241768"/>
                <a:gd name="connsiteY0" fmla="*/ 3179761 h 3179761"/>
                <a:gd name="connsiteX1" fmla="*/ 238919 w 241768"/>
                <a:gd name="connsiteY1" fmla="*/ 2819370 h 3179761"/>
                <a:gd name="connsiteX2" fmla="*/ 241754 w 241768"/>
                <a:gd name="connsiteY2" fmla="*/ 0 h 3179761"/>
              </a:gdLst>
              <a:ahLst/>
              <a:cxnLst>
                <a:cxn ang="0">
                  <a:pos x="connsiteX0" y="connsiteY0"/>
                </a:cxn>
                <a:cxn ang="0">
                  <a:pos x="connsiteX1" y="connsiteY1"/>
                </a:cxn>
                <a:cxn ang="0">
                  <a:pos x="connsiteX2" y="connsiteY2"/>
                </a:cxn>
              </a:cxnLst>
              <a:rect l="l" t="t" r="r" b="b"/>
              <a:pathLst>
                <a:path w="241768" h="3179761">
                  <a:moveTo>
                    <a:pt x="0" y="3179761"/>
                  </a:moveTo>
                  <a:lnTo>
                    <a:pt x="238919" y="2819370"/>
                  </a:lnTo>
                  <a:cubicBezTo>
                    <a:pt x="238654" y="1947313"/>
                    <a:pt x="242019" y="872057"/>
                    <a:pt x="241754" y="0"/>
                  </a:cubicBezTo>
                </a:path>
              </a:pathLst>
            </a:custGeom>
            <a:noFill/>
            <a:ln w="25400">
              <a:gradFill>
                <a:gsLst>
                  <a:gs pos="0">
                    <a:schemeClr val="accent1">
                      <a:lumMod val="50000"/>
                    </a:schemeClr>
                  </a:gs>
                  <a:gs pos="100000">
                    <a:schemeClr val="accent1">
                      <a:lumMod val="75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a:p>
          </p:txBody>
        </p:sp>
      </p:grpSp>
      <p:sp>
        <p:nvSpPr>
          <p:cNvPr id="2" name="Title 1"/>
          <p:cNvSpPr>
            <a:spLocks noGrp="1"/>
          </p:cNvSpPr>
          <p:nvPr>
            <p:ph type="ctrTitle"/>
          </p:nvPr>
        </p:nvSpPr>
        <p:spPr>
          <a:xfrm>
            <a:off x="1625176" y="584200"/>
            <a:ext cx="8735325" cy="2000251"/>
          </a:xfrm>
        </p:spPr>
        <p:txBody>
          <a:bodyPr>
            <a:normAutofit/>
          </a:bodyPr>
          <a:lstStyle>
            <a:lvl1pPr>
              <a:defRPr sz="5400"/>
            </a:lvl1pPr>
          </a:lstStyle>
          <a:p>
            <a:r>
              <a:rPr lang="en-GB"/>
              <a:t>Click to edit Master title style</a:t>
            </a:r>
            <a:endParaRPr/>
          </a:p>
        </p:txBody>
      </p:sp>
      <p:sp>
        <p:nvSpPr>
          <p:cNvPr id="3" name="Subtitle 2"/>
          <p:cNvSpPr>
            <a:spLocks noGrp="1"/>
          </p:cNvSpPr>
          <p:nvPr>
            <p:ph type="subTitle" idx="1"/>
          </p:nvPr>
        </p:nvSpPr>
        <p:spPr>
          <a:xfrm>
            <a:off x="1625176" y="2616200"/>
            <a:ext cx="8735325" cy="1752600"/>
          </a:xfrm>
        </p:spPr>
        <p:txBody>
          <a:bodyPr>
            <a:normAutofit/>
          </a:bodyPr>
          <a:lstStyle>
            <a:lvl1pPr marL="0" indent="0" algn="l">
              <a:spcBef>
                <a:spcPts val="0"/>
              </a:spcBef>
              <a:buNone/>
              <a:defRPr sz="2800" cap="all" spc="200" baseline="0">
                <a:solidFill>
                  <a:schemeClr val="accent1"/>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GB"/>
              <a:t>Click to edit Master subtitle style</a:t>
            </a:r>
            <a:endParaRPr/>
          </a:p>
        </p:txBody>
      </p:sp>
      <p:sp>
        <p:nvSpPr>
          <p:cNvPr id="22" name="Date Placeholder 21"/>
          <p:cNvSpPr>
            <a:spLocks noGrp="1"/>
          </p:cNvSpPr>
          <p:nvPr>
            <p:ph type="dt" sz="half" idx="10"/>
          </p:nvPr>
        </p:nvSpPr>
        <p:spPr/>
        <p:txBody>
          <a:bodyPr/>
          <a:lstStyle/>
          <a:p>
            <a:fld id="{F0DFD029-FB74-4578-B929-F66AA97659CA}" type="datetimeFigureOut">
              <a:rPr lang="en-US"/>
              <a:t>5/3/24</a:t>
            </a:fld>
            <a:endParaRPr/>
          </a:p>
        </p:txBody>
      </p:sp>
      <p:sp>
        <p:nvSpPr>
          <p:cNvPr id="23" name="Footer Placeholder 22"/>
          <p:cNvSpPr>
            <a:spLocks noGrp="1"/>
          </p:cNvSpPr>
          <p:nvPr>
            <p:ph type="ftr" sz="quarter" idx="11"/>
          </p:nvPr>
        </p:nvSpPr>
        <p:spPr/>
        <p:txBody>
          <a:bodyPr/>
          <a:lstStyle/>
          <a:p>
            <a:endParaRPr/>
          </a:p>
        </p:txBody>
      </p:sp>
      <p:sp>
        <p:nvSpPr>
          <p:cNvPr id="24" name="Slide Number Placeholder 23"/>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1847488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a:p>
        </p:txBody>
      </p:sp>
      <p:sp>
        <p:nvSpPr>
          <p:cNvPr id="3" name="Vertical Text Placeholder 2"/>
          <p:cNvSpPr>
            <a:spLocks noGrp="1"/>
          </p:cNvSpPr>
          <p:nvPr>
            <p:ph type="body" orient="vert" idx="1"/>
          </p:nvPr>
        </p:nvSpPr>
        <p:spPr/>
        <p:txBody>
          <a:bodyPr vert="eaVert"/>
          <a:lstStyle>
            <a:lvl5pPr>
              <a:defRPr/>
            </a:lvl5pPr>
            <a:lvl6pPr>
              <a:defRPr/>
            </a:lvl6pPr>
            <a:lvl7pPr>
              <a:defRPr/>
            </a:lvl7pPr>
            <a:lvl8pPr>
              <a:defRPr baseline="0"/>
            </a:lvl8pPr>
            <a:lvl9pPr>
              <a:defRPr baseline="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a:p>
        </p:txBody>
      </p:sp>
      <p:sp>
        <p:nvSpPr>
          <p:cNvPr id="4" name="Date Placeholder 3"/>
          <p:cNvSpPr>
            <a:spLocks noGrp="1"/>
          </p:cNvSpPr>
          <p:nvPr>
            <p:ph type="dt" sz="half" idx="10"/>
          </p:nvPr>
        </p:nvSpPr>
        <p:spPr/>
        <p:txBody>
          <a:bodyPr/>
          <a:lstStyle/>
          <a:p>
            <a:fld id="{F0DFD029-FB74-4578-B929-F66AA97659CA}" type="datetimeFigureOut">
              <a:rPr lang="en-US"/>
              <a:t>5/3/24</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1996675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584200"/>
            <a:ext cx="2742486" cy="5588000"/>
          </a:xfrm>
        </p:spPr>
        <p:txBody>
          <a:bodyPr vert="eaVert"/>
          <a:lstStyle/>
          <a:p>
            <a:r>
              <a:rPr lang="en-GB"/>
              <a:t>Click to edit Master title style</a:t>
            </a:r>
            <a:endParaRPr/>
          </a:p>
        </p:txBody>
      </p:sp>
      <p:sp>
        <p:nvSpPr>
          <p:cNvPr id="3" name="Vertical Text Placeholder 2"/>
          <p:cNvSpPr>
            <a:spLocks noGrp="1"/>
          </p:cNvSpPr>
          <p:nvPr>
            <p:ph type="body" orient="vert" idx="1"/>
          </p:nvPr>
        </p:nvSpPr>
        <p:spPr>
          <a:xfrm>
            <a:off x="1218882" y="584200"/>
            <a:ext cx="7414869" cy="5588000"/>
          </a:xfrm>
        </p:spPr>
        <p:txBody>
          <a:bodyPr vert="eaVert"/>
          <a:lstStyle>
            <a:lvl5pPr>
              <a:defRPr/>
            </a:lvl5pPr>
            <a:lvl6pPr>
              <a:defRPr/>
            </a:lvl6pPr>
            <a:lvl7pPr>
              <a:defRPr/>
            </a:lvl7pPr>
            <a:lvl8pPr>
              <a:defRPr/>
            </a:lvl8pPr>
            <a:lvl9pPr>
              <a:defRPr/>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a:p>
        </p:txBody>
      </p:sp>
      <p:sp>
        <p:nvSpPr>
          <p:cNvPr id="4" name="Date Placeholder 3"/>
          <p:cNvSpPr>
            <a:spLocks noGrp="1"/>
          </p:cNvSpPr>
          <p:nvPr>
            <p:ph type="dt" sz="half" idx="10"/>
          </p:nvPr>
        </p:nvSpPr>
        <p:spPr/>
        <p:txBody>
          <a:bodyPr/>
          <a:lstStyle/>
          <a:p>
            <a:fld id="{F0DFD029-FB74-4578-B929-F66AA97659CA}" type="datetimeFigureOut">
              <a:rPr lang="en-US"/>
              <a:t>5/3/24</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595886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a:p>
        </p:txBody>
      </p:sp>
      <p:sp>
        <p:nvSpPr>
          <p:cNvPr id="3" name="Content Placeholder 2"/>
          <p:cNvSpPr>
            <a:spLocks noGrp="1"/>
          </p:cNvSpPr>
          <p:nvPr>
            <p:ph idx="1"/>
          </p:nvPr>
        </p:nvSpPr>
        <p:spPr/>
        <p:txBody>
          <a:bodyPr/>
          <a:lstStyle>
            <a:lvl5pPr>
              <a:defRPr/>
            </a:lvl5pPr>
            <a:lvl6pPr>
              <a:defRPr/>
            </a:lvl6pPr>
            <a:lvl7pPr>
              <a:defRPr/>
            </a:lvl7pPr>
            <a:lvl8pPr>
              <a:defRPr/>
            </a:lvl8pPr>
            <a:lvl9pPr>
              <a:defRPr/>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a:p>
        </p:txBody>
      </p:sp>
      <p:sp>
        <p:nvSpPr>
          <p:cNvPr id="4" name="Date Placeholder 3"/>
          <p:cNvSpPr>
            <a:spLocks noGrp="1"/>
          </p:cNvSpPr>
          <p:nvPr>
            <p:ph type="dt" sz="half" idx="10"/>
          </p:nvPr>
        </p:nvSpPr>
        <p:spPr/>
        <p:txBody>
          <a:bodyPr/>
          <a:lstStyle/>
          <a:p>
            <a:fld id="{F0DFD029-FB74-4578-B929-F66AA97659CA}" type="datetimeFigureOut">
              <a:rPr lang="en-US"/>
              <a:t>5/3/24</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1406769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11" name="diagonals"/>
          <p:cNvGrpSpPr/>
          <p:nvPr/>
        </p:nvGrpSpPr>
        <p:grpSpPr>
          <a:xfrm>
            <a:off x="7516443" y="4145281"/>
            <a:ext cx="4686117" cy="2731407"/>
            <a:chOff x="5638800" y="3108960"/>
            <a:chExt cx="3515503" cy="2048555"/>
          </a:xfrm>
        </p:grpSpPr>
        <p:cxnSp>
          <p:nvCxnSpPr>
            <p:cNvPr id="12" name="Straight Connector 11"/>
            <p:cNvCxnSpPr/>
            <p:nvPr/>
          </p:nvCxnSpPr>
          <p:spPr>
            <a:xfrm flipV="1">
              <a:off x="5638800" y="3108960"/>
              <a:ext cx="3515503" cy="2037116"/>
            </a:xfrm>
            <a:prstGeom prst="line">
              <a:avLst/>
            </a:prstGeom>
            <a:noFill/>
            <a:ln w="38100">
              <a:gradFill>
                <a:gsLst>
                  <a:gs pos="50000">
                    <a:schemeClr val="accent1">
                      <a:lumMod val="75000"/>
                    </a:schemeClr>
                  </a:gs>
                  <a:gs pos="0">
                    <a:schemeClr val="accent1"/>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cxnSp>
          <p:nvCxnSpPr>
            <p:cNvPr id="13" name="Straight Connector 12"/>
            <p:cNvCxnSpPr/>
            <p:nvPr/>
          </p:nvCxnSpPr>
          <p:spPr>
            <a:xfrm flipV="1">
              <a:off x="6004643" y="3333750"/>
              <a:ext cx="3149660" cy="1823765"/>
            </a:xfrm>
            <a:prstGeom prst="line">
              <a:avLst/>
            </a:prstGeom>
            <a:noFill/>
            <a:ln w="28575">
              <a:gradFill>
                <a:gsLst>
                  <a:gs pos="0">
                    <a:schemeClr val="accent1">
                      <a:lumMod val="75000"/>
                    </a:schemeClr>
                  </a:gs>
                  <a:gs pos="50000">
                    <a:schemeClr val="accent1">
                      <a:lumMod val="75000"/>
                    </a:schemeClr>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cxnSp>
          <p:nvCxnSpPr>
            <p:cNvPr id="14" name="Straight Connector 13"/>
            <p:cNvCxnSpPr/>
            <p:nvPr/>
          </p:nvCxnSpPr>
          <p:spPr>
            <a:xfrm flipV="1">
              <a:off x="6388342" y="3549891"/>
              <a:ext cx="2765961" cy="1600149"/>
            </a:xfrm>
            <a:prstGeom prst="line">
              <a:avLst/>
            </a:prstGeom>
            <a:noFill/>
            <a:ln w="25400">
              <a:gradFill>
                <a:gsLst>
                  <a:gs pos="0">
                    <a:schemeClr val="accent1">
                      <a:lumMod val="50000"/>
                    </a:schemeClr>
                  </a:gs>
                  <a:gs pos="100000">
                    <a:schemeClr val="accent1">
                      <a:lumMod val="75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grpSp>
      <p:sp>
        <p:nvSpPr>
          <p:cNvPr id="2" name="Title 1"/>
          <p:cNvSpPr>
            <a:spLocks noGrp="1"/>
          </p:cNvSpPr>
          <p:nvPr>
            <p:ph type="title"/>
          </p:nvPr>
        </p:nvSpPr>
        <p:spPr>
          <a:xfrm>
            <a:off x="1625177" y="2209801"/>
            <a:ext cx="8938472" cy="2764335"/>
          </a:xfrm>
        </p:spPr>
        <p:txBody>
          <a:bodyPr anchor="b">
            <a:normAutofit/>
          </a:bodyPr>
          <a:lstStyle>
            <a:lvl1pPr algn="l">
              <a:defRPr sz="5400" b="0" cap="none" baseline="0"/>
            </a:lvl1pPr>
          </a:lstStyle>
          <a:p>
            <a:r>
              <a:rPr lang="en-GB"/>
              <a:t>Click to edit Master title style</a:t>
            </a:r>
            <a:endParaRPr/>
          </a:p>
        </p:txBody>
      </p:sp>
      <p:sp>
        <p:nvSpPr>
          <p:cNvPr id="3" name="Text Placeholder 2"/>
          <p:cNvSpPr>
            <a:spLocks noGrp="1"/>
          </p:cNvSpPr>
          <p:nvPr>
            <p:ph type="body" idx="1"/>
          </p:nvPr>
        </p:nvSpPr>
        <p:spPr>
          <a:xfrm>
            <a:off x="1625176" y="4951266"/>
            <a:ext cx="7069519" cy="1220933"/>
          </a:xfrm>
        </p:spPr>
        <p:txBody>
          <a:bodyPr anchor="t">
            <a:normAutofit/>
          </a:bodyPr>
          <a:lstStyle>
            <a:lvl1pPr marL="0" indent="0">
              <a:spcBef>
                <a:spcPts val="0"/>
              </a:spcBef>
              <a:buNone/>
              <a:defRPr sz="2800" cap="all" spc="200" baseline="0">
                <a:solidFill>
                  <a:schemeClr val="accent1"/>
                </a:solidFill>
              </a:defRPr>
            </a:lvl1pPr>
            <a:lvl2pPr marL="609493" indent="0">
              <a:buNone/>
              <a:defRPr sz="2400">
                <a:solidFill>
                  <a:schemeClr val="tx1">
                    <a:tint val="75000"/>
                  </a:schemeClr>
                </a:solidFill>
              </a:defRPr>
            </a:lvl2pPr>
            <a:lvl3pPr marL="1218987" indent="0">
              <a:buNone/>
              <a:defRPr sz="2100">
                <a:solidFill>
                  <a:schemeClr val="tx1">
                    <a:tint val="75000"/>
                  </a:schemeClr>
                </a:solidFill>
              </a:defRPr>
            </a:lvl3pPr>
            <a:lvl4pPr marL="1828480" indent="0">
              <a:buNone/>
              <a:defRPr sz="1900">
                <a:solidFill>
                  <a:schemeClr val="tx1">
                    <a:tint val="75000"/>
                  </a:schemeClr>
                </a:solidFill>
              </a:defRPr>
            </a:lvl4pPr>
            <a:lvl5pPr marL="2437973" indent="0">
              <a:buNone/>
              <a:defRPr sz="1900">
                <a:solidFill>
                  <a:schemeClr val="tx1">
                    <a:tint val="75000"/>
                  </a:schemeClr>
                </a:solidFill>
              </a:defRPr>
            </a:lvl5pPr>
            <a:lvl6pPr marL="3047467" indent="0">
              <a:buNone/>
              <a:defRPr sz="1900">
                <a:solidFill>
                  <a:schemeClr val="tx1">
                    <a:tint val="75000"/>
                  </a:schemeClr>
                </a:solidFill>
              </a:defRPr>
            </a:lvl6pPr>
            <a:lvl7pPr marL="3656960" indent="0">
              <a:buNone/>
              <a:defRPr sz="1900">
                <a:solidFill>
                  <a:schemeClr val="tx1">
                    <a:tint val="75000"/>
                  </a:schemeClr>
                </a:solidFill>
              </a:defRPr>
            </a:lvl7pPr>
            <a:lvl8pPr marL="4266453" indent="0">
              <a:buNone/>
              <a:defRPr sz="1900">
                <a:solidFill>
                  <a:schemeClr val="tx1">
                    <a:tint val="75000"/>
                  </a:schemeClr>
                </a:solidFill>
              </a:defRPr>
            </a:lvl8pPr>
            <a:lvl9pPr marL="4875947" indent="0">
              <a:buNone/>
              <a:defRPr sz="19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F0DFD029-FB74-4578-B929-F66AA97659CA}" type="datetimeFigureOut">
              <a:rPr lang="en-US"/>
              <a:t>5/3/24</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3616330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a:p>
        </p:txBody>
      </p:sp>
      <p:sp>
        <p:nvSpPr>
          <p:cNvPr id="3" name="Content Placeholder 2"/>
          <p:cNvSpPr>
            <a:spLocks noGrp="1"/>
          </p:cNvSpPr>
          <p:nvPr>
            <p:ph sz="half" idx="1"/>
          </p:nvPr>
        </p:nvSpPr>
        <p:spPr>
          <a:xfrm>
            <a:off x="1218883" y="1706880"/>
            <a:ext cx="5078677" cy="4465320"/>
          </a:xfrm>
        </p:spPr>
        <p:txBody>
          <a:bodyPr>
            <a:normAutofit/>
          </a:bodyPr>
          <a:lstStyle>
            <a:lvl1pPr>
              <a:defRPr sz="2800"/>
            </a:lvl1pPr>
            <a:lvl2pPr>
              <a:defRPr sz="2400"/>
            </a:lvl2pPr>
            <a:lvl3pPr>
              <a:defRPr sz="2000"/>
            </a:lvl3pPr>
            <a:lvl4pPr>
              <a:defRPr sz="2000"/>
            </a:lvl4pPr>
            <a:lvl5pPr>
              <a:defRPr sz="2000"/>
            </a:lvl5pPr>
            <a:lvl6pPr>
              <a:defRPr sz="2000"/>
            </a:lvl6pPr>
            <a:lvl7pPr>
              <a:defRPr sz="2000"/>
            </a:lvl7pPr>
            <a:lvl8pPr>
              <a:defRPr sz="2000" baseline="0"/>
            </a:lvl8pPr>
            <a:lvl9pPr>
              <a:defRPr sz="2000" baseline="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a:p>
        </p:txBody>
      </p:sp>
      <p:sp>
        <p:nvSpPr>
          <p:cNvPr id="4" name="Content Placeholder 3"/>
          <p:cNvSpPr>
            <a:spLocks noGrp="1"/>
          </p:cNvSpPr>
          <p:nvPr>
            <p:ph sz="half" idx="2"/>
          </p:nvPr>
        </p:nvSpPr>
        <p:spPr>
          <a:xfrm>
            <a:off x="6500707" y="1706880"/>
            <a:ext cx="5078677" cy="4465320"/>
          </a:xfrm>
        </p:spPr>
        <p:txBody>
          <a:bodyPr>
            <a:normAutofit/>
          </a:bodyPr>
          <a:lstStyle>
            <a:lvl1pPr>
              <a:defRPr sz="2800"/>
            </a:lvl1pPr>
            <a:lvl2pPr>
              <a:defRPr sz="24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a:p>
        </p:txBody>
      </p:sp>
      <p:sp>
        <p:nvSpPr>
          <p:cNvPr id="5" name="Date Placeholder 4"/>
          <p:cNvSpPr>
            <a:spLocks noGrp="1"/>
          </p:cNvSpPr>
          <p:nvPr>
            <p:ph type="dt" sz="half" idx="10"/>
          </p:nvPr>
        </p:nvSpPr>
        <p:spPr/>
        <p:txBody>
          <a:bodyPr/>
          <a:lstStyle/>
          <a:p>
            <a:fld id="{F0DFD029-FB74-4578-B929-F66AA97659CA}" type="datetimeFigureOut">
              <a:rPr lang="en-US"/>
              <a:t>5/3/24</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3557647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a:p>
        </p:txBody>
      </p:sp>
      <p:sp>
        <p:nvSpPr>
          <p:cNvPr id="3" name="Text Placeholder 2"/>
          <p:cNvSpPr>
            <a:spLocks noGrp="1"/>
          </p:cNvSpPr>
          <p:nvPr>
            <p:ph type="body" idx="1"/>
          </p:nvPr>
        </p:nvSpPr>
        <p:spPr>
          <a:xfrm>
            <a:off x="1218883" y="1701800"/>
            <a:ext cx="5082740" cy="914400"/>
          </a:xfrm>
        </p:spPr>
        <p:txBody>
          <a:bodyPr anchor="b">
            <a:normAutofit/>
          </a:bodyPr>
          <a:lstStyle>
            <a:lvl1pPr marL="0" indent="0">
              <a:spcBef>
                <a:spcPts val="0"/>
              </a:spcBef>
              <a:buNone/>
              <a:defRPr sz="2800" b="0" cap="all" spc="200" baseline="0">
                <a:solidFill>
                  <a:schemeClr val="accent1"/>
                </a:solidFill>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GB"/>
              <a:t>Click to edit Master text styles</a:t>
            </a:r>
          </a:p>
        </p:txBody>
      </p:sp>
      <p:sp>
        <p:nvSpPr>
          <p:cNvPr id="4" name="Content Placeholder 3"/>
          <p:cNvSpPr>
            <a:spLocks noGrp="1"/>
          </p:cNvSpPr>
          <p:nvPr>
            <p:ph sz="half" idx="2"/>
          </p:nvPr>
        </p:nvSpPr>
        <p:spPr>
          <a:xfrm>
            <a:off x="1218883" y="2717800"/>
            <a:ext cx="5078677" cy="3454400"/>
          </a:xfrm>
        </p:spPr>
        <p:txBody>
          <a:bodyPr>
            <a:noAutofit/>
          </a:bodyPr>
          <a:lstStyle>
            <a:lvl1pPr>
              <a:defRPr sz="2800"/>
            </a:lvl1pPr>
            <a:lvl2pPr>
              <a:defRPr sz="2400"/>
            </a:lvl2pPr>
            <a:lvl3pPr>
              <a:defRPr sz="2000"/>
            </a:lvl3pPr>
            <a:lvl4pPr>
              <a:defRPr sz="2000"/>
            </a:lvl4pPr>
            <a:lvl5pPr>
              <a:defRPr sz="2000"/>
            </a:lvl5pPr>
            <a:lvl6pPr>
              <a:defRPr sz="2000"/>
            </a:lvl6pPr>
            <a:lvl7pPr>
              <a:defRPr sz="2000" baseline="0"/>
            </a:lvl7pPr>
            <a:lvl8pPr>
              <a:defRPr sz="2000" baseline="0"/>
            </a:lvl8pPr>
            <a:lvl9pPr>
              <a:defRPr sz="2000" baseline="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a:p>
        </p:txBody>
      </p:sp>
      <p:sp>
        <p:nvSpPr>
          <p:cNvPr id="5" name="Text Placeholder 4"/>
          <p:cNvSpPr>
            <a:spLocks noGrp="1"/>
          </p:cNvSpPr>
          <p:nvPr>
            <p:ph type="body" sz="quarter" idx="3"/>
          </p:nvPr>
        </p:nvSpPr>
        <p:spPr>
          <a:xfrm>
            <a:off x="6496644" y="1701800"/>
            <a:ext cx="5082740" cy="914400"/>
          </a:xfrm>
        </p:spPr>
        <p:txBody>
          <a:bodyPr anchor="b">
            <a:normAutofit/>
          </a:bodyPr>
          <a:lstStyle>
            <a:lvl1pPr marL="0" indent="0">
              <a:spcBef>
                <a:spcPts val="0"/>
              </a:spcBef>
              <a:buNone/>
              <a:defRPr sz="2800" b="0" cap="all" spc="200" baseline="0">
                <a:solidFill>
                  <a:schemeClr val="accent1"/>
                </a:solidFill>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GB"/>
              <a:t>Click to edit Master text styles</a:t>
            </a:r>
          </a:p>
        </p:txBody>
      </p:sp>
      <p:sp>
        <p:nvSpPr>
          <p:cNvPr id="6" name="Content Placeholder 5"/>
          <p:cNvSpPr>
            <a:spLocks noGrp="1"/>
          </p:cNvSpPr>
          <p:nvPr>
            <p:ph sz="quarter" idx="4"/>
          </p:nvPr>
        </p:nvSpPr>
        <p:spPr>
          <a:xfrm>
            <a:off x="6500707" y="2717800"/>
            <a:ext cx="5078677" cy="3454400"/>
          </a:xfrm>
        </p:spPr>
        <p:txBody>
          <a:bodyPr>
            <a:noAutofit/>
          </a:bodyPr>
          <a:lstStyle>
            <a:lvl1pPr>
              <a:defRPr sz="2800"/>
            </a:lvl1pPr>
            <a:lvl2pPr>
              <a:defRPr sz="2400"/>
            </a:lvl2pPr>
            <a:lvl3pPr>
              <a:defRPr sz="2000"/>
            </a:lvl3pPr>
            <a:lvl4pPr>
              <a:defRPr sz="2000"/>
            </a:lvl4pPr>
            <a:lvl5pPr>
              <a:defRPr sz="2000"/>
            </a:lvl5pPr>
            <a:lvl6pPr>
              <a:defRPr sz="2000" baseline="0"/>
            </a:lvl6pPr>
            <a:lvl7pPr>
              <a:defRPr sz="2000" baseline="0"/>
            </a:lvl7pPr>
            <a:lvl8pPr>
              <a:defRPr sz="2000" baseline="0"/>
            </a:lvl8pPr>
            <a:lvl9pPr>
              <a:defRPr sz="2000" baseline="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a:p>
        </p:txBody>
      </p:sp>
      <p:sp>
        <p:nvSpPr>
          <p:cNvPr id="7" name="Date Placeholder 6"/>
          <p:cNvSpPr>
            <a:spLocks noGrp="1"/>
          </p:cNvSpPr>
          <p:nvPr>
            <p:ph type="dt" sz="half" idx="10"/>
          </p:nvPr>
        </p:nvSpPr>
        <p:spPr/>
        <p:txBody>
          <a:bodyPr/>
          <a:lstStyle/>
          <a:p>
            <a:fld id="{F0DFD029-FB74-4578-B929-F66AA97659CA}" type="datetimeFigureOut">
              <a:rPr lang="en-US"/>
              <a:t>5/3/24</a:t>
            </a:fld>
            <a:endParaRPr/>
          </a:p>
        </p:txBody>
      </p:sp>
      <p:sp>
        <p:nvSpPr>
          <p:cNvPr id="8" name="Footer Placeholder 7"/>
          <p:cNvSpPr>
            <a:spLocks noGrp="1"/>
          </p:cNvSpPr>
          <p:nvPr>
            <p:ph type="ftr" sz="quarter" idx="11"/>
          </p:nvPr>
        </p:nvSpPr>
        <p:spPr/>
        <p:txBody>
          <a:bodyPr/>
          <a:lstStyle/>
          <a:p>
            <a:endParaRPr/>
          </a:p>
        </p:txBody>
      </p:sp>
      <p:sp>
        <p:nvSpPr>
          <p:cNvPr id="9" name="Slide Number Placeholder 8"/>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595381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a:p>
        </p:txBody>
      </p:sp>
      <p:sp>
        <p:nvSpPr>
          <p:cNvPr id="3" name="Date Placeholder 2"/>
          <p:cNvSpPr>
            <a:spLocks noGrp="1"/>
          </p:cNvSpPr>
          <p:nvPr>
            <p:ph type="dt" sz="half" idx="10"/>
          </p:nvPr>
        </p:nvSpPr>
        <p:spPr/>
        <p:txBody>
          <a:bodyPr/>
          <a:lstStyle/>
          <a:p>
            <a:fld id="{F0DFD029-FB74-4578-B929-F66AA97659CA}" type="datetimeFigureOut">
              <a:rPr lang="en-US"/>
              <a:t>5/3/24</a:t>
            </a:fld>
            <a:endParaRPr/>
          </a:p>
        </p:txBody>
      </p:sp>
      <p:sp>
        <p:nvSpPr>
          <p:cNvPr id="4" name="Footer Placeholder 3"/>
          <p:cNvSpPr>
            <a:spLocks noGrp="1"/>
          </p:cNvSpPr>
          <p:nvPr>
            <p:ph type="ftr" sz="quarter" idx="11"/>
          </p:nvPr>
        </p:nvSpPr>
        <p:spPr/>
        <p:txBody>
          <a:bodyPr/>
          <a:lstStyle/>
          <a:p>
            <a:endParaRPr/>
          </a:p>
        </p:txBody>
      </p:sp>
      <p:sp>
        <p:nvSpPr>
          <p:cNvPr id="5" name="Slide Number Placeholder 4"/>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1515229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0DFD029-FB74-4578-B929-F66AA97659CA}" type="datetimeFigureOut">
              <a:rPr lang="en-US"/>
              <a:t>5/3/24</a:t>
            </a:fld>
            <a:endParaRPr/>
          </a:p>
        </p:txBody>
      </p:sp>
      <p:sp>
        <p:nvSpPr>
          <p:cNvPr id="3" name="Footer Placeholder 2"/>
          <p:cNvSpPr>
            <a:spLocks noGrp="1"/>
          </p:cNvSpPr>
          <p:nvPr>
            <p:ph type="ftr" sz="quarter" idx="11"/>
          </p:nvPr>
        </p:nvSpPr>
        <p:spPr/>
        <p:txBody>
          <a:bodyPr/>
          <a:lstStyle/>
          <a:p>
            <a:endParaRPr/>
          </a:p>
        </p:txBody>
      </p:sp>
      <p:sp>
        <p:nvSpPr>
          <p:cNvPr id="4" name="Slide Number Placeholder 3"/>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2172478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18882" y="1701800"/>
            <a:ext cx="4062942" cy="2438400"/>
          </a:xfrm>
        </p:spPr>
        <p:txBody>
          <a:bodyPr anchor="b">
            <a:normAutofit/>
          </a:bodyPr>
          <a:lstStyle>
            <a:lvl1pPr algn="l">
              <a:defRPr sz="2800" b="0" cap="all" spc="200" baseline="0">
                <a:solidFill>
                  <a:schemeClr val="accent1"/>
                </a:solidFill>
              </a:defRPr>
            </a:lvl1pPr>
          </a:lstStyle>
          <a:p>
            <a:r>
              <a:rPr lang="en-GB"/>
              <a:t>Click to edit Master title style</a:t>
            </a:r>
            <a:endParaRPr/>
          </a:p>
        </p:txBody>
      </p:sp>
      <p:sp>
        <p:nvSpPr>
          <p:cNvPr id="4" name="Text Placeholder 3"/>
          <p:cNvSpPr>
            <a:spLocks noGrp="1"/>
          </p:cNvSpPr>
          <p:nvPr>
            <p:ph type="body" sz="half" idx="2"/>
          </p:nvPr>
        </p:nvSpPr>
        <p:spPr>
          <a:xfrm>
            <a:off x="1218882" y="4241800"/>
            <a:ext cx="4062942" cy="1930400"/>
          </a:xfrm>
        </p:spPr>
        <p:txBody>
          <a:bodyPr>
            <a:normAutofit/>
          </a:bodyPr>
          <a:lstStyle>
            <a:lvl1pPr marL="0" indent="0">
              <a:buNone/>
              <a:defRPr sz="20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GB"/>
              <a:t>Click to edit Master text styles</a:t>
            </a:r>
          </a:p>
        </p:txBody>
      </p:sp>
      <p:sp>
        <p:nvSpPr>
          <p:cNvPr id="3" name="Content Placeholder 2"/>
          <p:cNvSpPr>
            <a:spLocks noGrp="1"/>
          </p:cNvSpPr>
          <p:nvPr>
            <p:ph idx="1"/>
          </p:nvPr>
        </p:nvSpPr>
        <p:spPr>
          <a:xfrm>
            <a:off x="5484971" y="584200"/>
            <a:ext cx="6094413" cy="5588000"/>
          </a:xfrm>
        </p:spPr>
        <p:txBody>
          <a:bodyPr>
            <a:normAutofit/>
          </a:bodyPr>
          <a:lstStyle>
            <a:lvl1pPr>
              <a:defRPr sz="2800"/>
            </a:lvl1pPr>
            <a:lvl2pPr>
              <a:defRPr sz="2400"/>
            </a:lvl2pPr>
            <a:lvl3pPr>
              <a:defRPr sz="2000"/>
            </a:lvl3pPr>
            <a:lvl4pPr>
              <a:defRPr sz="2000"/>
            </a:lvl4pPr>
            <a:lvl5pPr>
              <a:defRPr sz="2000"/>
            </a:lvl5pPr>
            <a:lvl6pPr>
              <a:defRPr sz="2000"/>
            </a:lvl6pPr>
            <a:lvl7pPr>
              <a:defRPr sz="2000"/>
            </a:lvl7pPr>
            <a:lvl8pPr>
              <a:defRPr sz="2000" baseline="0"/>
            </a:lvl8pPr>
            <a:lvl9pPr>
              <a:defRPr sz="2000" baseline="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a:p>
        </p:txBody>
      </p:sp>
      <p:sp>
        <p:nvSpPr>
          <p:cNvPr id="5" name="Date Placeholder 4"/>
          <p:cNvSpPr>
            <a:spLocks noGrp="1"/>
          </p:cNvSpPr>
          <p:nvPr>
            <p:ph type="dt" sz="half" idx="10"/>
          </p:nvPr>
        </p:nvSpPr>
        <p:spPr/>
        <p:txBody>
          <a:bodyPr/>
          <a:lstStyle/>
          <a:p>
            <a:fld id="{F0DFD029-FB74-4578-B929-F66AA97659CA}" type="datetimeFigureOut">
              <a:rPr lang="en-US"/>
              <a:t>5/3/24</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1618139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18882" y="1701800"/>
            <a:ext cx="4062942" cy="2438400"/>
          </a:xfrm>
        </p:spPr>
        <p:txBody>
          <a:bodyPr anchor="b">
            <a:normAutofit/>
          </a:bodyPr>
          <a:lstStyle>
            <a:lvl1pPr algn="l">
              <a:defRPr sz="2800" b="0" cap="all" spc="200" baseline="0">
                <a:solidFill>
                  <a:schemeClr val="accent1"/>
                </a:solidFill>
              </a:defRPr>
            </a:lvl1pPr>
          </a:lstStyle>
          <a:p>
            <a:r>
              <a:rPr lang="en-GB"/>
              <a:t>Click to edit Master title style</a:t>
            </a:r>
            <a:endParaRPr/>
          </a:p>
        </p:txBody>
      </p:sp>
      <p:sp>
        <p:nvSpPr>
          <p:cNvPr id="4" name="Text Placeholder 3"/>
          <p:cNvSpPr>
            <a:spLocks noGrp="1"/>
          </p:cNvSpPr>
          <p:nvPr>
            <p:ph type="body" sz="half" idx="2"/>
          </p:nvPr>
        </p:nvSpPr>
        <p:spPr>
          <a:xfrm>
            <a:off x="1218882" y="4241800"/>
            <a:ext cx="4062942" cy="1930400"/>
          </a:xfrm>
        </p:spPr>
        <p:txBody>
          <a:bodyPr>
            <a:normAutofit/>
          </a:bodyPr>
          <a:lstStyle>
            <a:lvl1pPr marL="0" indent="0">
              <a:buNone/>
              <a:defRPr sz="20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GB"/>
              <a:t>Click to edit Master text styles</a:t>
            </a:r>
          </a:p>
        </p:txBody>
      </p:sp>
      <p:sp>
        <p:nvSpPr>
          <p:cNvPr id="3" name="Picture Placeholder 2" descr="An empty placeholder to add an image. Click on the placeholder and select the image that you wish to add."/>
          <p:cNvSpPr>
            <a:spLocks noGrp="1"/>
          </p:cNvSpPr>
          <p:nvPr>
            <p:ph type="pic" idx="1"/>
          </p:nvPr>
        </p:nvSpPr>
        <p:spPr>
          <a:xfrm>
            <a:off x="5484971" y="584200"/>
            <a:ext cx="6094413" cy="5588000"/>
          </a:xfrm>
          <a:ln w="12700">
            <a:solidFill>
              <a:schemeClr val="bg1">
                <a:lumMod val="75000"/>
                <a:lumOff val="25000"/>
              </a:schemeClr>
            </a:solidFill>
            <a:miter lim="800000"/>
          </a:ln>
        </p:spPr>
        <p:txBody>
          <a:bodyPr>
            <a:normAutofit/>
          </a:bodyPr>
          <a:lstStyle>
            <a:lvl1pPr marL="0" indent="0">
              <a:buNone/>
              <a:defRPr sz="2800"/>
            </a:lvl1pPr>
            <a:lvl2pPr marL="609493" indent="0">
              <a:buNone/>
              <a:defRPr sz="3700"/>
            </a:lvl2pPr>
            <a:lvl3pPr marL="1218987" indent="0">
              <a:buNone/>
              <a:defRPr sz="3200"/>
            </a:lvl3pPr>
            <a:lvl4pPr marL="1828480" indent="0">
              <a:buNone/>
              <a:defRPr sz="2700"/>
            </a:lvl4pPr>
            <a:lvl5pPr marL="2437973" indent="0">
              <a:buNone/>
              <a:defRPr sz="2700"/>
            </a:lvl5pPr>
            <a:lvl6pPr marL="3047467" indent="0">
              <a:buNone/>
              <a:defRPr sz="2700"/>
            </a:lvl6pPr>
            <a:lvl7pPr marL="3656960" indent="0">
              <a:buNone/>
              <a:defRPr sz="2700"/>
            </a:lvl7pPr>
            <a:lvl8pPr marL="4266453" indent="0">
              <a:buNone/>
              <a:defRPr sz="2700"/>
            </a:lvl8pPr>
            <a:lvl9pPr marL="4875947" indent="0">
              <a:buNone/>
              <a:defRPr sz="2700"/>
            </a:lvl9pPr>
          </a:lstStyle>
          <a:p>
            <a:r>
              <a:rPr lang="en-GB"/>
              <a:t>Click icon to add picture</a:t>
            </a:r>
            <a:endParaRPr/>
          </a:p>
        </p:txBody>
      </p:sp>
      <p:sp>
        <p:nvSpPr>
          <p:cNvPr id="5" name="Date Placeholder 4"/>
          <p:cNvSpPr>
            <a:spLocks noGrp="1"/>
          </p:cNvSpPr>
          <p:nvPr>
            <p:ph type="dt" sz="half" idx="10"/>
          </p:nvPr>
        </p:nvSpPr>
        <p:spPr/>
        <p:txBody>
          <a:bodyPr/>
          <a:lstStyle/>
          <a:p>
            <a:fld id="{F0DFD029-FB74-4578-B929-F66AA97659CA}" type="datetimeFigureOut">
              <a:rPr lang="en-US"/>
              <a:t>5/3/24</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4223431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bg2">
                <a:tint val="100000"/>
                <a:shade val="0"/>
                <a:satMod val="100000"/>
              </a:schemeClr>
            </a:gs>
            <a:gs pos="85000">
              <a:schemeClr val="bg2">
                <a:tint val="100000"/>
                <a:shade val="30000"/>
                <a:satMod val="100000"/>
              </a:schemeClr>
            </a:gs>
            <a:gs pos="100000">
              <a:schemeClr val="bg2">
                <a:shade val="60000"/>
                <a:satMod val="100000"/>
              </a:schemeClr>
            </a:gs>
          </a:gsLst>
          <a:lin ang="3600000" scaled="0"/>
          <a:tileRect/>
        </a:gradFill>
        <a:effectLst/>
      </p:bgPr>
    </p:bg>
    <p:spTree>
      <p:nvGrpSpPr>
        <p:cNvPr id="1" name=""/>
        <p:cNvGrpSpPr/>
        <p:nvPr/>
      </p:nvGrpSpPr>
      <p:grpSpPr>
        <a:xfrm>
          <a:off x="0" y="0"/>
          <a:ext cx="0" cy="0"/>
          <a:chOff x="0" y="0"/>
          <a:chExt cx="0" cy="0"/>
        </a:xfrm>
      </p:grpSpPr>
      <p:grpSp>
        <p:nvGrpSpPr>
          <p:cNvPr id="15" name="left lines"/>
          <p:cNvGrpSpPr/>
          <p:nvPr/>
        </p:nvGrpSpPr>
        <p:grpSpPr>
          <a:xfrm>
            <a:off x="-15870" y="-3174"/>
            <a:ext cx="819993" cy="5229225"/>
            <a:chOff x="-11906" y="-2381"/>
            <a:chExt cx="615155" cy="3921919"/>
          </a:xfrm>
        </p:grpSpPr>
        <p:sp>
          <p:nvSpPr>
            <p:cNvPr id="10" name="Freeform 9"/>
            <p:cNvSpPr/>
            <p:nvPr/>
          </p:nvSpPr>
          <p:spPr>
            <a:xfrm>
              <a:off x="-9526" y="0"/>
              <a:ext cx="612775" cy="3919538"/>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Lst>
              <a:ahLst/>
              <a:cxnLst>
                <a:cxn ang="0">
                  <a:pos x="connsiteX0" y="connsiteY0"/>
                </a:cxn>
                <a:cxn ang="0">
                  <a:pos x="connsiteX1" y="connsiteY1"/>
                </a:cxn>
                <a:cxn ang="0">
                  <a:pos x="connsiteX2" y="connsiteY2"/>
                </a:cxn>
              </a:cxnLst>
              <a:rect l="l" t="t" r="r" b="b"/>
              <a:pathLst>
                <a:path w="612775" h="3919538">
                  <a:moveTo>
                    <a:pt x="0" y="3919538"/>
                  </a:moveTo>
                  <a:lnTo>
                    <a:pt x="612775" y="2984500"/>
                  </a:lnTo>
                  <a:lnTo>
                    <a:pt x="612775" y="0"/>
                  </a:lnTo>
                </a:path>
              </a:pathLst>
            </a:custGeom>
            <a:noFill/>
            <a:ln w="38100">
              <a:gradFill>
                <a:gsLst>
                  <a:gs pos="50000">
                    <a:schemeClr val="accent1">
                      <a:lumMod val="75000"/>
                    </a:schemeClr>
                  </a:gs>
                  <a:gs pos="0">
                    <a:schemeClr val="accent1"/>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Freeform 10"/>
            <p:cNvSpPr/>
            <p:nvPr/>
          </p:nvSpPr>
          <p:spPr>
            <a:xfrm>
              <a:off x="-11906" y="0"/>
              <a:ext cx="410751" cy="3421856"/>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 name="connsiteX0" fmla="*/ 0 w 612775"/>
                <a:gd name="connsiteY0" fmla="*/ 3919538 h 3919538"/>
                <a:gd name="connsiteX1" fmla="*/ 202024 w 612775"/>
                <a:gd name="connsiteY1" fmla="*/ 3607676 h 3919538"/>
                <a:gd name="connsiteX2" fmla="*/ 612775 w 612775"/>
                <a:gd name="connsiteY2" fmla="*/ 2984500 h 3919538"/>
                <a:gd name="connsiteX3" fmla="*/ 612775 w 612775"/>
                <a:gd name="connsiteY3" fmla="*/ 0 h 3919538"/>
                <a:gd name="connsiteX0" fmla="*/ 0 w 410751"/>
                <a:gd name="connsiteY0" fmla="*/ 3607676 h 3607676"/>
                <a:gd name="connsiteX1" fmla="*/ 410751 w 410751"/>
                <a:gd name="connsiteY1" fmla="*/ 2984500 h 3607676"/>
                <a:gd name="connsiteX2" fmla="*/ 410751 w 410751"/>
                <a:gd name="connsiteY2" fmla="*/ 0 h 3607676"/>
                <a:gd name="connsiteX0" fmla="*/ 0 w 410751"/>
                <a:gd name="connsiteY0" fmla="*/ 3607676 h 3607676"/>
                <a:gd name="connsiteX1" fmla="*/ 410751 w 410751"/>
                <a:gd name="connsiteY1" fmla="*/ 2984500 h 3607676"/>
                <a:gd name="connsiteX2" fmla="*/ 409575 w 410751"/>
                <a:gd name="connsiteY2" fmla="*/ 185820 h 3607676"/>
                <a:gd name="connsiteX3" fmla="*/ 410751 w 410751"/>
                <a:gd name="connsiteY3" fmla="*/ 0 h 3607676"/>
                <a:gd name="connsiteX0" fmla="*/ 0 w 410751"/>
                <a:gd name="connsiteY0" fmla="*/ 3421856 h 3421856"/>
                <a:gd name="connsiteX1" fmla="*/ 410751 w 410751"/>
                <a:gd name="connsiteY1" fmla="*/ 2798680 h 3421856"/>
                <a:gd name="connsiteX2" fmla="*/ 409575 w 410751"/>
                <a:gd name="connsiteY2" fmla="*/ 0 h 3421856"/>
              </a:gdLst>
              <a:ahLst/>
              <a:cxnLst>
                <a:cxn ang="0">
                  <a:pos x="connsiteX0" y="connsiteY0"/>
                </a:cxn>
                <a:cxn ang="0">
                  <a:pos x="connsiteX1" y="connsiteY1"/>
                </a:cxn>
                <a:cxn ang="0">
                  <a:pos x="connsiteX2" y="connsiteY2"/>
                </a:cxn>
              </a:cxnLst>
              <a:rect l="l" t="t" r="r" b="b"/>
              <a:pathLst>
                <a:path w="410751" h="3421856">
                  <a:moveTo>
                    <a:pt x="0" y="3421856"/>
                  </a:moveTo>
                  <a:lnTo>
                    <a:pt x="410751" y="2798680"/>
                  </a:lnTo>
                  <a:lnTo>
                    <a:pt x="409575" y="0"/>
                  </a:lnTo>
                </a:path>
              </a:pathLst>
            </a:custGeom>
            <a:noFill/>
            <a:ln w="28575">
              <a:gradFill>
                <a:gsLst>
                  <a:gs pos="0">
                    <a:schemeClr val="accent1">
                      <a:lumMod val="75000"/>
                    </a:schemeClr>
                  </a:gs>
                  <a:gs pos="50000">
                    <a:schemeClr val="accent1">
                      <a:lumMod val="75000"/>
                    </a:schemeClr>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4" name="Freeform 13"/>
            <p:cNvSpPr/>
            <p:nvPr/>
          </p:nvSpPr>
          <p:spPr>
            <a:xfrm>
              <a:off x="-7144" y="-2381"/>
              <a:ext cx="238919" cy="2976561"/>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 name="connsiteX0" fmla="*/ 0 w 612775"/>
                <a:gd name="connsiteY0" fmla="*/ 3919538 h 3919538"/>
                <a:gd name="connsiteX1" fmla="*/ 373856 w 612775"/>
                <a:gd name="connsiteY1" fmla="*/ 3344891 h 3919538"/>
                <a:gd name="connsiteX2" fmla="*/ 612775 w 612775"/>
                <a:gd name="connsiteY2" fmla="*/ 2984500 h 3919538"/>
                <a:gd name="connsiteX3" fmla="*/ 612775 w 612775"/>
                <a:gd name="connsiteY3" fmla="*/ 0 h 3919538"/>
                <a:gd name="connsiteX0" fmla="*/ 0 w 238919"/>
                <a:gd name="connsiteY0" fmla="*/ 3344891 h 3344891"/>
                <a:gd name="connsiteX1" fmla="*/ 238919 w 238919"/>
                <a:gd name="connsiteY1" fmla="*/ 2984500 h 3344891"/>
                <a:gd name="connsiteX2" fmla="*/ 238919 w 238919"/>
                <a:gd name="connsiteY2" fmla="*/ 0 h 3344891"/>
                <a:gd name="connsiteX0" fmla="*/ 0 w 238919"/>
                <a:gd name="connsiteY0" fmla="*/ 3344891 h 3344891"/>
                <a:gd name="connsiteX1" fmla="*/ 238919 w 238919"/>
                <a:gd name="connsiteY1" fmla="*/ 2984500 h 3344891"/>
                <a:gd name="connsiteX2" fmla="*/ 238125 w 238919"/>
                <a:gd name="connsiteY2" fmla="*/ 368330 h 3344891"/>
                <a:gd name="connsiteX3" fmla="*/ 238919 w 238919"/>
                <a:gd name="connsiteY3" fmla="*/ 0 h 3344891"/>
                <a:gd name="connsiteX0" fmla="*/ 0 w 238919"/>
                <a:gd name="connsiteY0" fmla="*/ 2976561 h 2976561"/>
                <a:gd name="connsiteX1" fmla="*/ 238919 w 238919"/>
                <a:gd name="connsiteY1" fmla="*/ 2616170 h 2976561"/>
                <a:gd name="connsiteX2" fmla="*/ 238125 w 238919"/>
                <a:gd name="connsiteY2" fmla="*/ 0 h 2976561"/>
              </a:gdLst>
              <a:ahLst/>
              <a:cxnLst>
                <a:cxn ang="0">
                  <a:pos x="connsiteX0" y="connsiteY0"/>
                </a:cxn>
                <a:cxn ang="0">
                  <a:pos x="connsiteX1" y="connsiteY1"/>
                </a:cxn>
                <a:cxn ang="0">
                  <a:pos x="connsiteX2" y="connsiteY2"/>
                </a:cxn>
              </a:cxnLst>
              <a:rect l="l" t="t" r="r" b="b"/>
              <a:pathLst>
                <a:path w="238919" h="2976561">
                  <a:moveTo>
                    <a:pt x="0" y="2976561"/>
                  </a:moveTo>
                  <a:lnTo>
                    <a:pt x="238919" y="2616170"/>
                  </a:lnTo>
                  <a:cubicBezTo>
                    <a:pt x="238654" y="1744113"/>
                    <a:pt x="238390" y="872057"/>
                    <a:pt x="238125" y="0"/>
                  </a:cubicBezTo>
                </a:path>
              </a:pathLst>
            </a:custGeom>
            <a:noFill/>
            <a:ln w="25400">
              <a:gradFill>
                <a:gsLst>
                  <a:gs pos="0">
                    <a:schemeClr val="accent1">
                      <a:lumMod val="50000"/>
                    </a:schemeClr>
                  </a:gs>
                  <a:gs pos="100000">
                    <a:schemeClr val="accent1">
                      <a:lumMod val="75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2" name="Title Placeholder 1"/>
          <p:cNvSpPr>
            <a:spLocks noGrp="1"/>
          </p:cNvSpPr>
          <p:nvPr>
            <p:ph type="title"/>
          </p:nvPr>
        </p:nvSpPr>
        <p:spPr>
          <a:xfrm>
            <a:off x="1218883" y="274637"/>
            <a:ext cx="10360501" cy="1223963"/>
          </a:xfrm>
          <a:prstGeom prst="rect">
            <a:avLst/>
          </a:prstGeom>
        </p:spPr>
        <p:txBody>
          <a:bodyPr vert="horz" lIns="121899" tIns="60949" rIns="121899" bIns="60949" rtlCol="0" anchor="b">
            <a:normAutofit/>
          </a:bodyPr>
          <a:lstStyle/>
          <a:p>
            <a:r>
              <a:rPr lang="en-GB"/>
              <a:t>Click to edit Master title style</a:t>
            </a:r>
            <a:endParaRPr/>
          </a:p>
        </p:txBody>
      </p:sp>
      <p:sp>
        <p:nvSpPr>
          <p:cNvPr id="3" name="Text Placeholder 2"/>
          <p:cNvSpPr>
            <a:spLocks noGrp="1"/>
          </p:cNvSpPr>
          <p:nvPr>
            <p:ph type="body" idx="1"/>
          </p:nvPr>
        </p:nvSpPr>
        <p:spPr>
          <a:xfrm>
            <a:off x="1218883" y="1701797"/>
            <a:ext cx="10360501" cy="4462272"/>
          </a:xfrm>
          <a:prstGeom prst="rect">
            <a:avLst/>
          </a:prstGeom>
        </p:spPr>
        <p:txBody>
          <a:bodyPr vert="horz" lIns="121899" tIns="60949" rIns="121899" bIns="60949"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a:p>
        </p:txBody>
      </p:sp>
      <p:sp>
        <p:nvSpPr>
          <p:cNvPr id="4" name="Date Placeholder 3"/>
          <p:cNvSpPr>
            <a:spLocks noGrp="1"/>
          </p:cNvSpPr>
          <p:nvPr>
            <p:ph type="dt" sz="half" idx="2"/>
          </p:nvPr>
        </p:nvSpPr>
        <p:spPr>
          <a:xfrm>
            <a:off x="1218882" y="6356352"/>
            <a:ext cx="2234618" cy="365125"/>
          </a:xfrm>
          <a:prstGeom prst="rect">
            <a:avLst/>
          </a:prstGeom>
        </p:spPr>
        <p:txBody>
          <a:bodyPr vert="horz" lIns="121899" tIns="60949" rIns="121899" bIns="60949" rtlCol="0" anchor="ctr"/>
          <a:lstStyle>
            <a:lvl1pPr algn="l">
              <a:defRPr sz="1200">
                <a:solidFill>
                  <a:schemeClr val="tx1">
                    <a:tint val="75000"/>
                  </a:schemeClr>
                </a:solidFill>
              </a:defRPr>
            </a:lvl1pPr>
          </a:lstStyle>
          <a:p>
            <a:fld id="{F0DFD029-FB74-4578-B929-F66AA97659CA}" type="datetimeFigureOut">
              <a:rPr lang="en-US"/>
              <a:pPr/>
              <a:t>5/3/24</a:t>
            </a:fld>
            <a:endParaRPr/>
          </a:p>
        </p:txBody>
      </p:sp>
      <p:sp>
        <p:nvSpPr>
          <p:cNvPr id="5" name="Footer Placeholder 4"/>
          <p:cNvSpPr>
            <a:spLocks noGrp="1"/>
          </p:cNvSpPr>
          <p:nvPr>
            <p:ph type="ftr" sz="quarter" idx="3"/>
          </p:nvPr>
        </p:nvSpPr>
        <p:spPr>
          <a:xfrm>
            <a:off x="3453501" y="6356352"/>
            <a:ext cx="5281824" cy="365125"/>
          </a:xfrm>
          <a:prstGeom prst="rect">
            <a:avLst/>
          </a:prstGeom>
        </p:spPr>
        <p:txBody>
          <a:bodyPr vert="horz" lIns="121899" tIns="60949" rIns="121899" bIns="60949" rtlCol="0" anchor="ctr"/>
          <a:lstStyle>
            <a:lvl1pPr algn="ctr">
              <a:defRPr sz="1200">
                <a:solidFill>
                  <a:schemeClr val="tx1">
                    <a:tint val="75000"/>
                  </a:schemeClr>
                </a:solidFill>
              </a:defRPr>
            </a:lvl1pPr>
          </a:lstStyle>
          <a:p>
            <a:endParaRPr/>
          </a:p>
        </p:txBody>
      </p:sp>
      <p:sp>
        <p:nvSpPr>
          <p:cNvPr id="6" name="Slide Number Placeholder 5"/>
          <p:cNvSpPr>
            <a:spLocks noGrp="1"/>
          </p:cNvSpPr>
          <p:nvPr>
            <p:ph type="sldNum" sz="quarter" idx="4"/>
          </p:nvPr>
        </p:nvSpPr>
        <p:spPr>
          <a:xfrm>
            <a:off x="10563649" y="6356352"/>
            <a:ext cx="1015735" cy="365125"/>
          </a:xfrm>
          <a:prstGeom prst="rect">
            <a:avLst/>
          </a:prstGeom>
        </p:spPr>
        <p:txBody>
          <a:bodyPr vert="horz" lIns="121899" tIns="60949" rIns="121899" bIns="60949" rtlCol="0" anchor="ctr"/>
          <a:lstStyle>
            <a:lvl1pPr algn="r">
              <a:defRPr sz="1200">
                <a:solidFill>
                  <a:schemeClr val="tx1">
                    <a:tint val="75000"/>
                  </a:schemeClr>
                </a:solidFill>
              </a:defRPr>
            </a:lvl1pPr>
          </a:lstStyle>
          <a:p>
            <a:fld id="{C014DD1E-5D91-48A3-AD6D-45FBA980D106}" type="slidenum">
              <a:rPr/>
              <a:pPr/>
              <a:t>‹#›</a:t>
            </a:fld>
            <a:endParaRPr/>
          </a:p>
        </p:txBody>
      </p:sp>
    </p:spTree>
    <p:extLst>
      <p:ext uri="{BB962C8B-B14F-4D97-AF65-F5344CB8AC3E}">
        <p14:creationId xmlns:p14="http://schemas.microsoft.com/office/powerpoint/2010/main" val="1395275884"/>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1218987"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304747" indent="-304747" algn="l" defTabSz="1218987" rtl="0" eaLnBrk="1" latinLnBrk="0" hangingPunct="1">
        <a:lnSpc>
          <a:spcPct val="90000"/>
        </a:lnSpc>
        <a:spcBef>
          <a:spcPts val="1600"/>
        </a:spcBef>
        <a:buClr>
          <a:schemeClr val="accent1"/>
        </a:buClr>
        <a:buSzPct val="100000"/>
        <a:buFont typeface="Arial" pitchFamily="34" charset="0"/>
        <a:buChar char="•"/>
        <a:defRPr sz="2800" kern="1200">
          <a:solidFill>
            <a:schemeClr val="tx1"/>
          </a:solidFill>
          <a:latin typeface="+mn-lt"/>
          <a:ea typeface="+mn-ea"/>
          <a:cs typeface="+mn-cs"/>
        </a:defRPr>
      </a:lvl1pPr>
      <a:lvl2pPr marL="609493" indent="-231607" algn="l" defTabSz="1218987" rtl="0" eaLnBrk="1" latinLnBrk="0" hangingPunct="1">
        <a:lnSpc>
          <a:spcPct val="90000"/>
        </a:lnSpc>
        <a:spcBef>
          <a:spcPts val="800"/>
        </a:spcBef>
        <a:buClr>
          <a:schemeClr val="accent1"/>
        </a:buClr>
        <a:buSzPct val="80000"/>
        <a:buFont typeface="Arial" pitchFamily="34" charset="0"/>
        <a:buChar char="•"/>
        <a:defRPr sz="2400" kern="1200">
          <a:solidFill>
            <a:schemeClr val="tx1"/>
          </a:solidFill>
          <a:latin typeface="+mn-lt"/>
          <a:ea typeface="+mn-ea"/>
          <a:cs typeface="+mn-cs"/>
        </a:defRPr>
      </a:lvl2pPr>
      <a:lvl3pPr marL="914240"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3pPr>
      <a:lvl4pPr marL="1218987"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4pPr>
      <a:lvl5pPr marL="1523733"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5pPr>
      <a:lvl6pPr marL="1828480"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6pPr>
      <a:lvl7pPr marL="2133227"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7pPr>
      <a:lvl8pPr marL="2437973" indent="-231607"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8pPr>
      <a:lvl9pPr marL="2742720" indent="-231607"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9pPr>
    </p:bodyStyle>
    <p:otherStyle>
      <a:defPPr>
        <a:defRPr/>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39"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9.xml"/><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slideLayout" Target="../slideLayouts/slideLayout9.xml"/><Relationship Id="rId4" Type="http://schemas.openxmlformats.org/officeDocument/2006/relationships/image" Target="../media/image10.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09836" y="476672"/>
            <a:ext cx="10657184" cy="2107779"/>
          </a:xfrm>
        </p:spPr>
        <p:txBody>
          <a:bodyPr/>
          <a:lstStyle/>
          <a:p>
            <a:r>
              <a:rPr lang="en-US" dirty="0"/>
              <a:t>Real Time Android Pothole Detection Application</a:t>
            </a:r>
          </a:p>
        </p:txBody>
      </p:sp>
      <p:sp>
        <p:nvSpPr>
          <p:cNvPr id="5" name="Subtitle 4"/>
          <p:cNvSpPr>
            <a:spLocks noGrp="1"/>
          </p:cNvSpPr>
          <p:nvPr>
            <p:ph type="subTitle" idx="1"/>
          </p:nvPr>
        </p:nvSpPr>
        <p:spPr>
          <a:xfrm>
            <a:off x="621804" y="4521200"/>
            <a:ext cx="9095365" cy="1752600"/>
          </a:xfrm>
        </p:spPr>
        <p:txBody>
          <a:bodyPr/>
          <a:lstStyle/>
          <a:p>
            <a:r>
              <a:rPr lang="en-US" dirty="0"/>
              <a:t>By: VARSHINI 2101CS55</a:t>
            </a:r>
          </a:p>
          <a:p>
            <a:r>
              <a:rPr lang="en-US" dirty="0"/>
              <a:t>UNDER THE GUIDANCE OF: dr.jimson mathew</a:t>
            </a:r>
          </a:p>
          <a:p>
            <a:r>
              <a:rPr lang="en-US" dirty="0"/>
              <a:t>DEPT OF COMPUTER SCIENCE AND ENGG,IIT PATNa</a:t>
            </a:r>
          </a:p>
        </p:txBody>
      </p:sp>
    </p:spTree>
    <p:extLst>
      <p:ext uri="{BB962C8B-B14F-4D97-AF65-F5344CB8AC3E}">
        <p14:creationId xmlns:p14="http://schemas.microsoft.com/office/powerpoint/2010/main" val="1332291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group of blue and white graphs&#10;&#10;Description automatically generated">
            <a:extLst>
              <a:ext uri="{FF2B5EF4-FFF2-40B4-BE49-F238E27FC236}">
                <a16:creationId xmlns:a16="http://schemas.microsoft.com/office/drawing/2014/main" id="{A58BD86D-8DA5-AF09-3204-AF66918A2C2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939194" y="321153"/>
            <a:ext cx="6094412" cy="5184575"/>
          </a:xfrm>
        </p:spPr>
      </p:pic>
      <p:sp>
        <p:nvSpPr>
          <p:cNvPr id="7" name="TextBox 6">
            <a:extLst>
              <a:ext uri="{FF2B5EF4-FFF2-40B4-BE49-F238E27FC236}">
                <a16:creationId xmlns:a16="http://schemas.microsoft.com/office/drawing/2014/main" id="{39007562-5132-9B24-BA2F-F8EB73AAD9C5}"/>
              </a:ext>
            </a:extLst>
          </p:cNvPr>
          <p:cNvSpPr txBox="1"/>
          <p:nvPr/>
        </p:nvSpPr>
        <p:spPr>
          <a:xfrm>
            <a:off x="3358108" y="5828961"/>
            <a:ext cx="5878388" cy="707886"/>
          </a:xfrm>
          <a:prstGeom prst="rect">
            <a:avLst/>
          </a:prstGeom>
          <a:noFill/>
        </p:spPr>
        <p:txBody>
          <a:bodyPr wrap="square" rtlCol="0">
            <a:spAutoFit/>
          </a:bodyPr>
          <a:lstStyle/>
          <a:p>
            <a:r>
              <a:rPr lang="en-IN" sz="2000" dirty="0"/>
              <a:t>Results of training validation in terms of bounding box, objectness, and classifcation for the proposed model</a:t>
            </a:r>
            <a:endParaRPr lang="en-US" sz="2800" dirty="0"/>
          </a:p>
        </p:txBody>
      </p:sp>
    </p:spTree>
    <p:extLst>
      <p:ext uri="{BB962C8B-B14F-4D97-AF65-F5344CB8AC3E}">
        <p14:creationId xmlns:p14="http://schemas.microsoft.com/office/powerpoint/2010/main" val="2319046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descr="A screenshot of a computer&#10;&#10;Description automatically generated">
            <a:extLst>
              <a:ext uri="{FF2B5EF4-FFF2-40B4-BE49-F238E27FC236}">
                <a16:creationId xmlns:a16="http://schemas.microsoft.com/office/drawing/2014/main" id="{06D5B2E7-B199-9B84-D1A2-03195156D082}"/>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t="6348" b="6348"/>
          <a:stretch>
            <a:fillRect/>
          </a:stretch>
        </p:blipFill>
        <p:spPr>
          <a:xfrm>
            <a:off x="837829" y="0"/>
            <a:ext cx="2808311" cy="5877272"/>
          </a:xfrm>
        </p:spPr>
      </p:pic>
      <p:pic>
        <p:nvPicPr>
          <p:cNvPr id="10" name="Picture 9" descr="A screenshot of a computer&#10;&#10;Description automatically generated">
            <a:extLst>
              <a:ext uri="{FF2B5EF4-FFF2-40B4-BE49-F238E27FC236}">
                <a16:creationId xmlns:a16="http://schemas.microsoft.com/office/drawing/2014/main" id="{14EC4EDC-425D-F6B6-F3CA-18E9CB0D96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22756" y="0"/>
            <a:ext cx="2988332" cy="5877272"/>
          </a:xfrm>
          <a:prstGeom prst="rect">
            <a:avLst/>
          </a:prstGeom>
        </p:spPr>
      </p:pic>
      <p:pic>
        <p:nvPicPr>
          <p:cNvPr id="12" name="Picture 11" descr="A screenshot of a screenshot of a car&#10;&#10;Description automatically generated">
            <a:extLst>
              <a:ext uri="{FF2B5EF4-FFF2-40B4-BE49-F238E27FC236}">
                <a16:creationId xmlns:a16="http://schemas.microsoft.com/office/drawing/2014/main" id="{93C7D5FA-772E-9FCE-A756-6BFDBF3688A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35072" y="0"/>
            <a:ext cx="3528392" cy="5880352"/>
          </a:xfrm>
          <a:prstGeom prst="rect">
            <a:avLst/>
          </a:prstGeom>
        </p:spPr>
      </p:pic>
      <p:sp>
        <p:nvSpPr>
          <p:cNvPr id="13" name="TextBox 12">
            <a:extLst>
              <a:ext uri="{FF2B5EF4-FFF2-40B4-BE49-F238E27FC236}">
                <a16:creationId xmlns:a16="http://schemas.microsoft.com/office/drawing/2014/main" id="{F7738817-F845-3385-8101-2B2FD7037258}"/>
              </a:ext>
            </a:extLst>
          </p:cNvPr>
          <p:cNvSpPr txBox="1"/>
          <p:nvPr/>
        </p:nvSpPr>
        <p:spPr>
          <a:xfrm>
            <a:off x="1269876" y="6021288"/>
            <a:ext cx="1300805" cy="276999"/>
          </a:xfrm>
          <a:prstGeom prst="rect">
            <a:avLst/>
          </a:prstGeom>
          <a:noFill/>
        </p:spPr>
        <p:txBody>
          <a:bodyPr wrap="none" rtlCol="0">
            <a:spAutoFit/>
          </a:bodyPr>
          <a:lstStyle/>
          <a:p>
            <a:r>
              <a:rPr lang="en-US" sz="1200" dirty="0"/>
              <a:t>Results after exp1</a:t>
            </a:r>
          </a:p>
        </p:txBody>
      </p:sp>
      <p:sp>
        <p:nvSpPr>
          <p:cNvPr id="14" name="TextBox 13">
            <a:extLst>
              <a:ext uri="{FF2B5EF4-FFF2-40B4-BE49-F238E27FC236}">
                <a16:creationId xmlns:a16="http://schemas.microsoft.com/office/drawing/2014/main" id="{D07F3DE5-80AD-3D72-BA46-809944316FDA}"/>
              </a:ext>
            </a:extLst>
          </p:cNvPr>
          <p:cNvSpPr txBox="1"/>
          <p:nvPr/>
        </p:nvSpPr>
        <p:spPr>
          <a:xfrm>
            <a:off x="5066519" y="6021288"/>
            <a:ext cx="1300805" cy="707886"/>
          </a:xfrm>
          <a:prstGeom prst="rect">
            <a:avLst/>
          </a:prstGeom>
          <a:noFill/>
        </p:spPr>
        <p:txBody>
          <a:bodyPr wrap="none" rtlCol="0">
            <a:spAutoFit/>
          </a:bodyPr>
          <a:lstStyle/>
          <a:p>
            <a:r>
              <a:rPr lang="en-US" sz="1200" dirty="0"/>
              <a:t>Results after exp1</a:t>
            </a:r>
          </a:p>
          <a:p>
            <a:endParaRPr lang="en-US" sz="2800" dirty="0"/>
          </a:p>
        </p:txBody>
      </p:sp>
      <p:sp>
        <p:nvSpPr>
          <p:cNvPr id="15" name="TextBox 14">
            <a:extLst>
              <a:ext uri="{FF2B5EF4-FFF2-40B4-BE49-F238E27FC236}">
                <a16:creationId xmlns:a16="http://schemas.microsoft.com/office/drawing/2014/main" id="{4707A5F0-D224-3C44-5BA0-652AF3214E73}"/>
              </a:ext>
            </a:extLst>
          </p:cNvPr>
          <p:cNvSpPr txBox="1"/>
          <p:nvPr/>
        </p:nvSpPr>
        <p:spPr>
          <a:xfrm>
            <a:off x="9576466" y="6084947"/>
            <a:ext cx="1300805" cy="707886"/>
          </a:xfrm>
          <a:prstGeom prst="rect">
            <a:avLst/>
          </a:prstGeom>
          <a:noFill/>
        </p:spPr>
        <p:txBody>
          <a:bodyPr wrap="none" rtlCol="0">
            <a:spAutoFit/>
          </a:bodyPr>
          <a:lstStyle/>
          <a:p>
            <a:r>
              <a:rPr lang="en-US" sz="1200" dirty="0"/>
              <a:t>Results after exp1</a:t>
            </a:r>
          </a:p>
          <a:p>
            <a:endParaRPr lang="en-US" sz="2800" dirty="0"/>
          </a:p>
        </p:txBody>
      </p:sp>
    </p:spTree>
    <p:extLst>
      <p:ext uri="{BB962C8B-B14F-4D97-AF65-F5344CB8AC3E}">
        <p14:creationId xmlns:p14="http://schemas.microsoft.com/office/powerpoint/2010/main" val="34803399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ED8B30-7F5F-8DBB-ACD3-C1182480379B}"/>
              </a:ext>
            </a:extLst>
          </p:cNvPr>
          <p:cNvSpPr>
            <a:spLocks noGrp="1"/>
          </p:cNvSpPr>
          <p:nvPr>
            <p:ph type="title"/>
          </p:nvPr>
        </p:nvSpPr>
        <p:spPr>
          <a:xfrm>
            <a:off x="1383140" y="1386329"/>
            <a:ext cx="10801200" cy="2223368"/>
          </a:xfrm>
        </p:spPr>
        <p:txBody>
          <a:bodyPr>
            <a:normAutofit/>
          </a:bodyPr>
          <a:lstStyle/>
          <a:p>
            <a:r>
              <a:rPr lang="en-US" dirty="0"/>
              <a:t>this command loads the trained YOLOv5 model with the specified weights and uses it to make predictions on the provided test image, identifying and localizing potholes within the image.</a:t>
            </a:r>
          </a:p>
        </p:txBody>
      </p:sp>
      <p:sp>
        <p:nvSpPr>
          <p:cNvPr id="3" name="Text Placeholder 2">
            <a:extLst>
              <a:ext uri="{FF2B5EF4-FFF2-40B4-BE49-F238E27FC236}">
                <a16:creationId xmlns:a16="http://schemas.microsoft.com/office/drawing/2014/main" id="{A0963C2D-68F2-1F1D-45C1-626928A9C6B3}"/>
              </a:ext>
            </a:extLst>
          </p:cNvPr>
          <p:cNvSpPr>
            <a:spLocks noGrp="1"/>
          </p:cNvSpPr>
          <p:nvPr>
            <p:ph type="body" sz="half" idx="2"/>
          </p:nvPr>
        </p:nvSpPr>
        <p:spPr>
          <a:xfrm>
            <a:off x="909836" y="836712"/>
            <a:ext cx="13681520" cy="576064"/>
          </a:xfrm>
        </p:spPr>
        <p:txBody>
          <a:bodyPr>
            <a:normAutofit/>
          </a:bodyPr>
          <a:lstStyle/>
          <a:p>
            <a:r>
              <a:rPr lang="en-US" sz="1600" dirty="0"/>
              <a:t>python detect.py --weights ./runs/train/exp/weights/best.pt --source ./pothole_dataset/images/test/G0010760.JPG</a:t>
            </a:r>
          </a:p>
        </p:txBody>
      </p:sp>
      <p:sp>
        <p:nvSpPr>
          <p:cNvPr id="5" name="Down Arrow 4">
            <a:extLst>
              <a:ext uri="{FF2B5EF4-FFF2-40B4-BE49-F238E27FC236}">
                <a16:creationId xmlns:a16="http://schemas.microsoft.com/office/drawing/2014/main" id="{CB02EF32-210F-E6EE-999D-A5EB56269A84}"/>
              </a:ext>
            </a:extLst>
          </p:cNvPr>
          <p:cNvSpPr/>
          <p:nvPr/>
        </p:nvSpPr>
        <p:spPr>
          <a:xfrm>
            <a:off x="5374332" y="1196753"/>
            <a:ext cx="720080" cy="720080"/>
          </a:xfrm>
          <a:prstGeom prst="downArrow">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12" name="TextBox 11">
            <a:extLst>
              <a:ext uri="{FF2B5EF4-FFF2-40B4-BE49-F238E27FC236}">
                <a16:creationId xmlns:a16="http://schemas.microsoft.com/office/drawing/2014/main" id="{D83E2A75-20DC-33F2-00FA-C4AA5D00BD9D}"/>
              </a:ext>
            </a:extLst>
          </p:cNvPr>
          <p:cNvSpPr txBox="1"/>
          <p:nvPr/>
        </p:nvSpPr>
        <p:spPr>
          <a:xfrm>
            <a:off x="1390443" y="4005064"/>
            <a:ext cx="9150454" cy="2554545"/>
          </a:xfrm>
          <a:prstGeom prst="rect">
            <a:avLst/>
          </a:prstGeom>
          <a:noFill/>
        </p:spPr>
        <p:txBody>
          <a:bodyPr wrap="none" rtlCol="0">
            <a:spAutoFit/>
          </a:bodyPr>
          <a:lstStyle/>
          <a:p>
            <a:r>
              <a:rPr lang="en-US" sz="1600" dirty="0"/>
              <a:t>python detect.py --weights yolov5s.pt --source 0                               # webcam</a:t>
            </a:r>
          </a:p>
          <a:p>
            <a:r>
              <a:rPr lang="en-US" sz="1600" dirty="0"/>
              <a:t>                                                                                    img.jpg                         # image</a:t>
            </a:r>
          </a:p>
          <a:p>
            <a:r>
              <a:rPr lang="en-US" sz="1600" dirty="0"/>
              <a:t>                                                                                    vid.mp4                         # video</a:t>
            </a:r>
          </a:p>
          <a:p>
            <a:r>
              <a:rPr lang="en-US" sz="1600" dirty="0"/>
              <a:t>                                                                                    screen                          # screenshot</a:t>
            </a:r>
          </a:p>
          <a:p>
            <a:r>
              <a:rPr lang="en-US" sz="1600" dirty="0"/>
              <a:t>                                                                                    path/                           # directory</a:t>
            </a:r>
          </a:p>
          <a:p>
            <a:r>
              <a:rPr lang="en-US" sz="1600" dirty="0"/>
              <a:t>                                                                                    list.txt                        # list of images</a:t>
            </a:r>
          </a:p>
          <a:p>
            <a:r>
              <a:rPr lang="en-US" sz="1600" dirty="0"/>
              <a:t>                                                                                    list.streams                    # list of streams</a:t>
            </a:r>
          </a:p>
          <a:p>
            <a:r>
              <a:rPr lang="en-US" sz="1600" dirty="0"/>
              <a:t>                                                                                    'path/*.jpg'                    # glob</a:t>
            </a:r>
          </a:p>
          <a:p>
            <a:r>
              <a:rPr lang="en-US" sz="1600" dirty="0"/>
              <a:t>                                                                                   'https://youtu.be/LNwODJXcvt4'  # YouTube</a:t>
            </a:r>
          </a:p>
          <a:p>
            <a:r>
              <a:rPr lang="en-US" sz="1600" dirty="0"/>
              <a:t>                                                                                   '</a:t>
            </a:r>
            <a:r>
              <a:rPr lang="en-US" sz="1600" dirty="0" err="1"/>
              <a:t>rtsp</a:t>
            </a:r>
            <a:r>
              <a:rPr lang="en-US" sz="1600" dirty="0"/>
              <a:t>://example.com/media.mp4'  # RTSP, RTMP, HTTP stream</a:t>
            </a:r>
          </a:p>
        </p:txBody>
      </p:sp>
    </p:spTree>
    <p:extLst>
      <p:ext uri="{BB962C8B-B14F-4D97-AF65-F5344CB8AC3E}">
        <p14:creationId xmlns:p14="http://schemas.microsoft.com/office/powerpoint/2010/main" val="40599702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black screen with white text&#10;&#10;Description automatically generated">
            <a:extLst>
              <a:ext uri="{FF2B5EF4-FFF2-40B4-BE49-F238E27FC236}">
                <a16:creationId xmlns:a16="http://schemas.microsoft.com/office/drawing/2014/main" id="{1146BBA8-D412-AF54-734F-83978D8E1A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41884" y="293249"/>
            <a:ext cx="9505056" cy="2703703"/>
          </a:xfrm>
          <a:prstGeom prst="rect">
            <a:avLst/>
          </a:prstGeom>
        </p:spPr>
      </p:pic>
      <p:sp>
        <p:nvSpPr>
          <p:cNvPr id="15" name="Curved Right Arrow 14">
            <a:extLst>
              <a:ext uri="{FF2B5EF4-FFF2-40B4-BE49-F238E27FC236}">
                <a16:creationId xmlns:a16="http://schemas.microsoft.com/office/drawing/2014/main" id="{3AB0FA4A-36B1-0DA8-25DD-0581D6B58D63}"/>
              </a:ext>
            </a:extLst>
          </p:cNvPr>
          <p:cNvSpPr/>
          <p:nvPr/>
        </p:nvSpPr>
        <p:spPr>
          <a:xfrm>
            <a:off x="3948" y="3140968"/>
            <a:ext cx="3096344" cy="2481211"/>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solidFill>
                <a:schemeClr val="tx1"/>
              </a:solidFill>
            </a:endParaRPr>
          </a:p>
        </p:txBody>
      </p:sp>
      <p:pic>
        <p:nvPicPr>
          <p:cNvPr id="3" name="Picture 2" descr="A road with pothole on it&#10;&#10;Description automatically generated">
            <a:extLst>
              <a:ext uri="{FF2B5EF4-FFF2-40B4-BE49-F238E27FC236}">
                <a16:creationId xmlns:a16="http://schemas.microsoft.com/office/drawing/2014/main" id="{6984E3E0-6480-A409-F932-089DE8F038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66620" y="3324391"/>
            <a:ext cx="4011910" cy="3240360"/>
          </a:xfrm>
          <a:prstGeom prst="rect">
            <a:avLst/>
          </a:prstGeom>
        </p:spPr>
      </p:pic>
      <p:pic>
        <p:nvPicPr>
          <p:cNvPr id="5" name="Picture 4" descr="Bihta to IIT patna">
            <a:extLst>
              <a:ext uri="{FF2B5EF4-FFF2-40B4-BE49-F238E27FC236}">
                <a16:creationId xmlns:a16="http://schemas.microsoft.com/office/drawing/2014/main" id="{4C06A694-F9EA-7879-B900-09B60B048B4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14093" y="3324392"/>
            <a:ext cx="4318832" cy="3248036"/>
          </a:xfrm>
          <a:prstGeom prst="rect">
            <a:avLst/>
          </a:prstGeom>
        </p:spPr>
      </p:pic>
    </p:spTree>
    <p:extLst>
      <p:ext uri="{BB962C8B-B14F-4D97-AF65-F5344CB8AC3E}">
        <p14:creationId xmlns:p14="http://schemas.microsoft.com/office/powerpoint/2010/main" val="21586678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63E77E-D56C-B847-2412-76A90C9BE9A3}"/>
              </a:ext>
            </a:extLst>
          </p:cNvPr>
          <p:cNvSpPr>
            <a:spLocks noGrp="1"/>
          </p:cNvSpPr>
          <p:nvPr>
            <p:ph type="title"/>
          </p:nvPr>
        </p:nvSpPr>
        <p:spPr>
          <a:xfrm>
            <a:off x="1218882" y="260648"/>
            <a:ext cx="9628058" cy="1224136"/>
          </a:xfrm>
        </p:spPr>
        <p:txBody>
          <a:bodyPr/>
          <a:lstStyle/>
          <a:p>
            <a:r>
              <a:rPr lang="en-US" dirty="0"/>
              <a:t>Android real time application for detecting potholes</a:t>
            </a:r>
          </a:p>
        </p:txBody>
      </p:sp>
      <p:sp>
        <p:nvSpPr>
          <p:cNvPr id="3" name="TextBox 2">
            <a:extLst>
              <a:ext uri="{FF2B5EF4-FFF2-40B4-BE49-F238E27FC236}">
                <a16:creationId xmlns:a16="http://schemas.microsoft.com/office/drawing/2014/main" id="{C47E796C-603A-90F2-A0E0-0E2B86BE9CC0}"/>
              </a:ext>
            </a:extLst>
          </p:cNvPr>
          <p:cNvSpPr txBox="1"/>
          <p:nvPr/>
        </p:nvSpPr>
        <p:spPr>
          <a:xfrm>
            <a:off x="909836" y="1483916"/>
            <a:ext cx="4205318" cy="523220"/>
          </a:xfrm>
          <a:prstGeom prst="rect">
            <a:avLst/>
          </a:prstGeom>
          <a:noFill/>
        </p:spPr>
        <p:txBody>
          <a:bodyPr wrap="none" rtlCol="0">
            <a:spAutoFit/>
          </a:bodyPr>
          <a:lstStyle/>
          <a:p>
            <a:r>
              <a:rPr lang="en-US" sz="2800" dirty="0"/>
              <a:t>TensorFlow Lite conversion:</a:t>
            </a:r>
          </a:p>
        </p:txBody>
      </p:sp>
      <p:sp>
        <p:nvSpPr>
          <p:cNvPr id="5" name="TextBox 4">
            <a:extLst>
              <a:ext uri="{FF2B5EF4-FFF2-40B4-BE49-F238E27FC236}">
                <a16:creationId xmlns:a16="http://schemas.microsoft.com/office/drawing/2014/main" id="{AE2C16CB-AF58-A777-F73D-1984CEA05C76}"/>
              </a:ext>
            </a:extLst>
          </p:cNvPr>
          <p:cNvSpPr txBox="1"/>
          <p:nvPr/>
        </p:nvSpPr>
        <p:spPr>
          <a:xfrm>
            <a:off x="1053852" y="1584667"/>
            <a:ext cx="8285654" cy="2246769"/>
          </a:xfrm>
          <a:prstGeom prst="rect">
            <a:avLst/>
          </a:prstGeom>
          <a:noFill/>
        </p:spPr>
        <p:txBody>
          <a:bodyPr wrap="square" rtlCol="0">
            <a:spAutoFit/>
          </a:bodyPr>
          <a:lstStyle/>
          <a:p>
            <a:endParaRPr lang="en-US" sz="2000" dirty="0"/>
          </a:p>
          <a:p>
            <a:endParaRPr lang="en-US" sz="2000" dirty="0"/>
          </a:p>
          <a:p>
            <a:r>
              <a:rPr lang="en-US" sz="2000" dirty="0"/>
              <a:t>---&gt;Utilized best.pt file for highest accuracy on validation dataset.</a:t>
            </a:r>
          </a:p>
          <a:p>
            <a:endParaRPr lang="en-US" sz="2000" dirty="0"/>
          </a:p>
          <a:p>
            <a:endParaRPr lang="en-US" sz="2000" dirty="0"/>
          </a:p>
          <a:p>
            <a:endParaRPr lang="en-US" sz="2000" dirty="0"/>
          </a:p>
          <a:p>
            <a:r>
              <a:rPr lang="en-US" sz="2000" dirty="0"/>
              <a:t>---&gt;Converted model to TensorFlow Lite (.tflite) for mobile compatibility.</a:t>
            </a:r>
          </a:p>
        </p:txBody>
      </p:sp>
      <p:sp>
        <p:nvSpPr>
          <p:cNvPr id="6" name="TextBox 5">
            <a:extLst>
              <a:ext uri="{FF2B5EF4-FFF2-40B4-BE49-F238E27FC236}">
                <a16:creationId xmlns:a16="http://schemas.microsoft.com/office/drawing/2014/main" id="{B0CEBC35-ED56-2707-868A-FF6E144C35EC}"/>
              </a:ext>
            </a:extLst>
          </p:cNvPr>
          <p:cNvSpPr txBox="1"/>
          <p:nvPr/>
        </p:nvSpPr>
        <p:spPr>
          <a:xfrm>
            <a:off x="909836" y="4561302"/>
            <a:ext cx="6974345" cy="400110"/>
          </a:xfrm>
          <a:prstGeom prst="rect">
            <a:avLst/>
          </a:prstGeom>
          <a:noFill/>
        </p:spPr>
        <p:txBody>
          <a:bodyPr wrap="none" rtlCol="0">
            <a:spAutoFit/>
          </a:bodyPr>
          <a:lstStyle/>
          <a:p>
            <a:r>
              <a:rPr lang="en-US" sz="2000" dirty="0"/>
              <a:t>-</a:t>
            </a:r>
            <a:r>
              <a:rPr lang="en-US" sz="2000" dirty="0">
                <a:sym typeface="Wingdings" pitchFamily="2" charset="2"/>
              </a:rPr>
              <a:t>--&gt;</a:t>
            </a:r>
            <a:r>
              <a:rPr lang="en-US" sz="2000" dirty="0"/>
              <a:t>Integrated TensorFlow Lite model into Android Studio project.</a:t>
            </a:r>
          </a:p>
        </p:txBody>
      </p:sp>
    </p:spTree>
    <p:extLst>
      <p:ext uri="{BB962C8B-B14F-4D97-AF65-F5344CB8AC3E}">
        <p14:creationId xmlns:p14="http://schemas.microsoft.com/office/powerpoint/2010/main" val="1848574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road with a puddle on the side&#10;&#10;Description automatically generated">
            <a:extLst>
              <a:ext uri="{FF2B5EF4-FFF2-40B4-BE49-F238E27FC236}">
                <a16:creationId xmlns:a16="http://schemas.microsoft.com/office/drawing/2014/main" id="{01FD63F4-E465-E448-424E-85E21D8752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29916" y="116632"/>
            <a:ext cx="3429000" cy="4492228"/>
          </a:xfrm>
          <a:prstGeom prst="rect">
            <a:avLst/>
          </a:prstGeom>
        </p:spPr>
      </p:pic>
      <p:pic>
        <p:nvPicPr>
          <p:cNvPr id="10" name="Picture 9" descr="A pothole on a road&#10;&#10;Description automatically generated">
            <a:extLst>
              <a:ext uri="{FF2B5EF4-FFF2-40B4-BE49-F238E27FC236}">
                <a16:creationId xmlns:a16="http://schemas.microsoft.com/office/drawing/2014/main" id="{A268CD6C-058D-129E-BE4E-C48BECBCFE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98468" y="373775"/>
            <a:ext cx="5293519" cy="4221088"/>
          </a:xfrm>
          <a:prstGeom prst="rect">
            <a:avLst/>
          </a:prstGeom>
        </p:spPr>
      </p:pic>
      <p:sp>
        <p:nvSpPr>
          <p:cNvPr id="11" name="TextBox 10">
            <a:extLst>
              <a:ext uri="{FF2B5EF4-FFF2-40B4-BE49-F238E27FC236}">
                <a16:creationId xmlns:a16="http://schemas.microsoft.com/office/drawing/2014/main" id="{F445597D-F39B-B1AA-CEA3-DC1385B890BA}"/>
              </a:ext>
            </a:extLst>
          </p:cNvPr>
          <p:cNvSpPr txBox="1"/>
          <p:nvPr/>
        </p:nvSpPr>
        <p:spPr>
          <a:xfrm>
            <a:off x="405781" y="5085184"/>
            <a:ext cx="6192688" cy="954107"/>
          </a:xfrm>
          <a:prstGeom prst="rect">
            <a:avLst/>
          </a:prstGeom>
          <a:noFill/>
        </p:spPr>
        <p:txBody>
          <a:bodyPr wrap="square" rtlCol="0">
            <a:spAutoFit/>
          </a:bodyPr>
          <a:lstStyle/>
          <a:p>
            <a:r>
              <a:rPr lang="en-US" sz="2800" dirty="0"/>
              <a:t>This is how it captures an image from gallery in app.</a:t>
            </a:r>
          </a:p>
        </p:txBody>
      </p:sp>
      <p:sp>
        <p:nvSpPr>
          <p:cNvPr id="12" name="TextBox 11">
            <a:extLst>
              <a:ext uri="{FF2B5EF4-FFF2-40B4-BE49-F238E27FC236}">
                <a16:creationId xmlns:a16="http://schemas.microsoft.com/office/drawing/2014/main" id="{0607503E-9A59-4B02-7BE8-D00F4FEE05A6}"/>
              </a:ext>
            </a:extLst>
          </p:cNvPr>
          <p:cNvSpPr txBox="1"/>
          <p:nvPr/>
        </p:nvSpPr>
        <p:spPr>
          <a:xfrm>
            <a:off x="7613328" y="3700189"/>
            <a:ext cx="3263798" cy="1384995"/>
          </a:xfrm>
          <a:prstGeom prst="rect">
            <a:avLst/>
          </a:prstGeom>
          <a:noFill/>
        </p:spPr>
        <p:txBody>
          <a:bodyPr wrap="square" rtlCol="0">
            <a:spAutoFit/>
          </a:bodyPr>
          <a:lstStyle/>
          <a:p>
            <a:r>
              <a:rPr lang="en-US" sz="2800" dirty="0"/>
              <a:t>This is a part of screenshot during real time</a:t>
            </a:r>
          </a:p>
        </p:txBody>
      </p:sp>
      <p:sp>
        <p:nvSpPr>
          <p:cNvPr id="13" name="TextBox 12">
            <a:extLst>
              <a:ext uri="{FF2B5EF4-FFF2-40B4-BE49-F238E27FC236}">
                <a16:creationId xmlns:a16="http://schemas.microsoft.com/office/drawing/2014/main" id="{89FD70BB-40E4-9781-ECC0-C1507648A074}"/>
              </a:ext>
            </a:extLst>
          </p:cNvPr>
          <p:cNvSpPr txBox="1"/>
          <p:nvPr/>
        </p:nvSpPr>
        <p:spPr>
          <a:xfrm>
            <a:off x="7613328" y="5085184"/>
            <a:ext cx="3919663" cy="523220"/>
          </a:xfrm>
          <a:prstGeom prst="rect">
            <a:avLst/>
          </a:prstGeom>
          <a:noFill/>
        </p:spPr>
        <p:txBody>
          <a:bodyPr wrap="none" rtlCol="0">
            <a:spAutoFit/>
          </a:bodyPr>
          <a:lstStyle/>
          <a:p>
            <a:r>
              <a:rPr lang="en-US" sz="2800" dirty="0"/>
              <a:t>Full video in the video file</a:t>
            </a:r>
          </a:p>
        </p:txBody>
      </p:sp>
    </p:spTree>
    <p:extLst>
      <p:ext uri="{BB962C8B-B14F-4D97-AF65-F5344CB8AC3E}">
        <p14:creationId xmlns:p14="http://schemas.microsoft.com/office/powerpoint/2010/main" val="19268994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219ABF-FD8C-1430-2FAA-7DEACD650105}"/>
              </a:ext>
            </a:extLst>
          </p:cNvPr>
          <p:cNvSpPr>
            <a:spLocks noGrp="1"/>
          </p:cNvSpPr>
          <p:nvPr>
            <p:ph type="title"/>
          </p:nvPr>
        </p:nvSpPr>
        <p:spPr>
          <a:xfrm>
            <a:off x="3214092" y="-1106512"/>
            <a:ext cx="10132114" cy="4535512"/>
          </a:xfrm>
        </p:spPr>
        <p:txBody>
          <a:bodyPr>
            <a:normAutofit/>
          </a:bodyPr>
          <a:lstStyle/>
          <a:p>
            <a:r>
              <a:rPr lang="en-US" sz="6000" dirty="0"/>
              <a:t>THANKYOU</a:t>
            </a:r>
          </a:p>
        </p:txBody>
      </p:sp>
      <p:sp>
        <p:nvSpPr>
          <p:cNvPr id="5" name="TextBox 4">
            <a:extLst>
              <a:ext uri="{FF2B5EF4-FFF2-40B4-BE49-F238E27FC236}">
                <a16:creationId xmlns:a16="http://schemas.microsoft.com/office/drawing/2014/main" id="{C6E62A85-7C0E-B7A7-8E52-4FF4C0EBC662}"/>
              </a:ext>
            </a:extLst>
          </p:cNvPr>
          <p:cNvSpPr txBox="1"/>
          <p:nvPr/>
        </p:nvSpPr>
        <p:spPr>
          <a:xfrm>
            <a:off x="6382444" y="3444191"/>
            <a:ext cx="2875595" cy="523220"/>
          </a:xfrm>
          <a:prstGeom prst="rect">
            <a:avLst/>
          </a:prstGeom>
          <a:noFill/>
        </p:spPr>
        <p:txBody>
          <a:bodyPr wrap="none" rtlCol="0">
            <a:spAutoFit/>
          </a:bodyPr>
          <a:lstStyle/>
          <a:p>
            <a:r>
              <a:rPr lang="en-US" sz="2800" dirty="0"/>
              <a:t>Varshini 2101CS55</a:t>
            </a:r>
          </a:p>
        </p:txBody>
      </p:sp>
    </p:spTree>
    <p:extLst>
      <p:ext uri="{BB962C8B-B14F-4D97-AF65-F5344CB8AC3E}">
        <p14:creationId xmlns:p14="http://schemas.microsoft.com/office/powerpoint/2010/main" val="2153364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172139" y="0"/>
            <a:ext cx="10360501" cy="1223963"/>
          </a:xfrm>
        </p:spPr>
        <p:txBody>
          <a:bodyPr>
            <a:normAutofit/>
          </a:bodyPr>
          <a:lstStyle/>
          <a:p>
            <a:r>
              <a:rPr lang="en-US" sz="4400" dirty="0"/>
              <a:t>Objective:</a:t>
            </a:r>
          </a:p>
        </p:txBody>
      </p:sp>
      <p:sp>
        <p:nvSpPr>
          <p:cNvPr id="14" name="Content Placeholder 13"/>
          <p:cNvSpPr>
            <a:spLocks noGrp="1"/>
          </p:cNvSpPr>
          <p:nvPr>
            <p:ph idx="1"/>
          </p:nvPr>
        </p:nvSpPr>
        <p:spPr>
          <a:xfrm>
            <a:off x="981844" y="3208011"/>
            <a:ext cx="10360501" cy="4462272"/>
          </a:xfrm>
        </p:spPr>
        <p:txBody>
          <a:bodyPr/>
          <a:lstStyle/>
          <a:p>
            <a:r>
              <a:rPr lang="en-US" sz="1800" b="1" dirty="0"/>
              <a:t>Improve Road Safety</a:t>
            </a:r>
            <a:r>
              <a:rPr lang="en-US" sz="1800" dirty="0"/>
              <a:t>: By accurately detecting potholes, the project contributes to enhancing road safety for drivers, cyclists, and pedestrians.</a:t>
            </a:r>
          </a:p>
          <a:p>
            <a:r>
              <a:rPr lang="en-US" sz="1800" b="1" dirty="0"/>
              <a:t>Optimize Infrastructure Maintenance</a:t>
            </a:r>
            <a:r>
              <a:rPr lang="en-US" sz="1800" dirty="0"/>
              <a:t>: Efficient pothole detection enables timely repairs, minimizing road damage and reducing maintenance costs for transportation authorities.</a:t>
            </a:r>
          </a:p>
          <a:p>
            <a:r>
              <a:rPr lang="en-US" sz="1800" b="1" dirty="0"/>
              <a:t>Enhance Transportation Efficiency</a:t>
            </a:r>
            <a:r>
              <a:rPr lang="en-US" sz="1800" dirty="0"/>
              <a:t>: Identifying and addressing potholes promptly ensures smoother and more reliable transportation networks, improving overall efficiency for commuters and businesses.</a:t>
            </a:r>
          </a:p>
          <a:p>
            <a:r>
              <a:rPr lang="en-US" sz="1800" b="1" dirty="0"/>
              <a:t>Showcase Technological Innovation</a:t>
            </a:r>
            <a:r>
              <a:rPr lang="en-US" sz="1800" dirty="0"/>
              <a:t>: By leveraging state-of-the-art object detection techniques, the project highlights advancements in technology for addressing real-world challenges in infrastructure management and urban development.</a:t>
            </a:r>
          </a:p>
        </p:txBody>
      </p:sp>
      <p:sp>
        <p:nvSpPr>
          <p:cNvPr id="6" name="TextBox 5">
            <a:extLst>
              <a:ext uri="{FF2B5EF4-FFF2-40B4-BE49-F238E27FC236}">
                <a16:creationId xmlns:a16="http://schemas.microsoft.com/office/drawing/2014/main" id="{45D78DAE-5F85-670E-E8CB-0E6FE4620066}"/>
              </a:ext>
            </a:extLst>
          </p:cNvPr>
          <p:cNvSpPr txBox="1"/>
          <p:nvPr/>
        </p:nvSpPr>
        <p:spPr>
          <a:xfrm>
            <a:off x="1204140" y="1527448"/>
            <a:ext cx="10506896" cy="1200329"/>
          </a:xfrm>
          <a:prstGeom prst="rect">
            <a:avLst/>
          </a:prstGeom>
          <a:noFill/>
        </p:spPr>
        <p:txBody>
          <a:bodyPr wrap="square" rtlCol="0">
            <a:spAutoFit/>
          </a:bodyPr>
          <a:lstStyle/>
          <a:p>
            <a:r>
              <a:rPr lang="en-US" dirty="0">
                <a:cs typeface="Apple Chancery" panose="03020702040506060504" pitchFamily="66" charset="-79"/>
              </a:rPr>
              <a:t>The primary objective of this presentation is to introduce and demonstrate the utilization of YOLOv5, an advanced object detection algorithm, for the detection of potholes on road surfaces. And Implementing it in a real time android application.</a:t>
            </a:r>
          </a:p>
        </p:txBody>
      </p:sp>
    </p:spTree>
    <p:extLst>
      <p:ext uri="{BB962C8B-B14F-4D97-AF65-F5344CB8AC3E}">
        <p14:creationId xmlns:p14="http://schemas.microsoft.com/office/powerpoint/2010/main" val="3529114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MODEL ARCHITECTURE </a:t>
            </a:r>
          </a:p>
        </p:txBody>
      </p:sp>
      <p:sp>
        <p:nvSpPr>
          <p:cNvPr id="3" name="Content Placeholder 2">
            <a:extLst>
              <a:ext uri="{FF2B5EF4-FFF2-40B4-BE49-F238E27FC236}">
                <a16:creationId xmlns:a16="http://schemas.microsoft.com/office/drawing/2014/main" id="{B8722E0C-EFEB-6588-F449-6EE9B92700C9}"/>
              </a:ext>
            </a:extLst>
          </p:cNvPr>
          <p:cNvSpPr>
            <a:spLocks noGrp="1"/>
          </p:cNvSpPr>
          <p:nvPr>
            <p:ph idx="1"/>
          </p:nvPr>
        </p:nvSpPr>
        <p:spPr/>
        <p:txBody>
          <a:bodyPr>
            <a:normAutofit lnSpcReduction="10000"/>
          </a:bodyPr>
          <a:lstStyle/>
          <a:p>
            <a:r>
              <a:rPr lang="en-US" sz="2000" b="1" dirty="0"/>
              <a:t>Backbone (Feature Extractor):</a:t>
            </a:r>
          </a:p>
          <a:p>
            <a:pPr marL="0" indent="0">
              <a:buNone/>
            </a:pPr>
            <a:r>
              <a:rPr lang="en-US" sz="2000" dirty="0"/>
              <a:t>------</a:t>
            </a:r>
            <a:r>
              <a:rPr lang="en-US" sz="2000" dirty="0">
                <a:sym typeface="Wingdings" pitchFamily="2" charset="2"/>
              </a:rPr>
              <a:t>&gt;</a:t>
            </a:r>
            <a:r>
              <a:rPr lang="en-US" sz="2000" dirty="0"/>
              <a:t> Divides the input image into different scales, akin to navigating a city map. </a:t>
            </a:r>
          </a:p>
          <a:p>
            <a:pPr marL="0" indent="0">
              <a:buNone/>
            </a:pPr>
            <a:r>
              <a:rPr lang="en-US" sz="2000" dirty="0"/>
              <a:t>------</a:t>
            </a:r>
            <a:r>
              <a:rPr lang="en-US" sz="2000" dirty="0">
                <a:sym typeface="Wingdings" pitchFamily="2" charset="2"/>
              </a:rPr>
              <a:t>&gt;</a:t>
            </a:r>
            <a:r>
              <a:rPr lang="en-US" sz="2000" dirty="0"/>
              <a:t>Extracts important visual features such as edges, textures, and shapes. </a:t>
            </a:r>
          </a:p>
          <a:p>
            <a:pPr marL="0" indent="0">
              <a:buNone/>
            </a:pPr>
            <a:r>
              <a:rPr lang="en-US" sz="2000" dirty="0"/>
              <a:t>------&gt;Generates feature maps at various scales to capture details at different levels. </a:t>
            </a:r>
          </a:p>
          <a:p>
            <a:r>
              <a:rPr lang="en-US" sz="2000" b="1" dirty="0"/>
              <a:t>Head (Feature Processor and Detector): </a:t>
            </a:r>
          </a:p>
          <a:p>
            <a:pPr marL="0" indent="0">
              <a:buNone/>
            </a:pPr>
            <a:r>
              <a:rPr lang="en-US" sz="2000" dirty="0"/>
              <a:t>------&gt;  Combines and processes feature maps from the backbone,similar to analyzing and interpreting clues.</a:t>
            </a:r>
          </a:p>
          <a:p>
            <a:pPr marL="0" indent="0">
              <a:buNone/>
            </a:pPr>
            <a:r>
              <a:rPr lang="en-US" sz="2000" dirty="0"/>
              <a:t>------&gt; Refines and enhances the information to improve detection accuracy.</a:t>
            </a:r>
          </a:p>
          <a:p>
            <a:pPr marL="0" indent="0">
              <a:buNone/>
            </a:pPr>
            <a:r>
              <a:rPr lang="en-US" sz="2000" dirty="0"/>
              <a:t>------</a:t>
            </a:r>
            <a:r>
              <a:rPr lang="en-US" sz="2000" dirty="0">
                <a:sym typeface="Wingdings" pitchFamily="2" charset="2"/>
              </a:rPr>
              <a:t>&gt;</a:t>
            </a:r>
            <a:r>
              <a:rPr lang="en-US" sz="2000" dirty="0"/>
              <a:t> Performs object detection to predict the presence and locations of potholes in the image.</a:t>
            </a:r>
          </a:p>
          <a:p>
            <a:r>
              <a:rPr lang="en-US" sz="2000" dirty="0"/>
              <a:t> In summary, the backbone sets the stage by extracting visual features, while the head further processes and interprets these features to accurately detect potholes in the input image.</a:t>
            </a:r>
          </a:p>
        </p:txBody>
      </p:sp>
    </p:spTree>
    <p:extLst>
      <p:ext uri="{BB962C8B-B14F-4D97-AF65-F5344CB8AC3E}">
        <p14:creationId xmlns:p14="http://schemas.microsoft.com/office/powerpoint/2010/main" val="1484811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 shot of a computer program&#10;&#10;Description automatically generated">
            <a:extLst>
              <a:ext uri="{FF2B5EF4-FFF2-40B4-BE49-F238E27FC236}">
                <a16:creationId xmlns:a16="http://schemas.microsoft.com/office/drawing/2014/main" id="{1AA50BA2-C569-24F4-135E-E179127F101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14092" y="1197768"/>
            <a:ext cx="5011071" cy="4462463"/>
          </a:xfrm>
        </p:spPr>
      </p:pic>
    </p:spTree>
    <p:extLst>
      <p:ext uri="{BB962C8B-B14F-4D97-AF65-F5344CB8AC3E}">
        <p14:creationId xmlns:p14="http://schemas.microsoft.com/office/powerpoint/2010/main" val="27420891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DATASET:</a:t>
            </a:r>
          </a:p>
        </p:txBody>
      </p:sp>
      <p:sp>
        <p:nvSpPr>
          <p:cNvPr id="3" name="Content Placeholder 2"/>
          <p:cNvSpPr>
            <a:spLocks noGrp="1"/>
          </p:cNvSpPr>
          <p:nvPr>
            <p:ph sz="half" idx="1"/>
          </p:nvPr>
        </p:nvSpPr>
        <p:spPr>
          <a:xfrm>
            <a:off x="981844" y="3140968"/>
            <a:ext cx="10369152" cy="4465320"/>
          </a:xfrm>
        </p:spPr>
        <p:txBody>
          <a:bodyPr/>
          <a:lstStyle/>
          <a:p>
            <a:r>
              <a:rPr lang="en-US" sz="2400" b="1" dirty="0"/>
              <a:t>Training Images: </a:t>
            </a:r>
            <a:r>
              <a:rPr lang="en-US" sz="2000" dirty="0"/>
              <a:t>A set of 1265 high-resolution images used for training the YOLOv5 model.</a:t>
            </a:r>
          </a:p>
          <a:p>
            <a:r>
              <a:rPr lang="en-US" sz="2400" b="1" dirty="0"/>
              <a:t>Validation Images</a:t>
            </a:r>
            <a:r>
              <a:rPr lang="en-US" sz="2000" dirty="0"/>
              <a:t>: Consisting of 401 images, the validation set is used to evaluate the model's performance during training .</a:t>
            </a:r>
          </a:p>
          <a:p>
            <a:r>
              <a:rPr lang="en-US" sz="2400" b="1" dirty="0"/>
              <a:t>Test Images: </a:t>
            </a:r>
            <a:r>
              <a:rPr lang="en-US" sz="2000" dirty="0"/>
              <a:t>The dataset includes 118 test images, serving as a final evaluation benchmark for the trained model. These images are not used during training or validation, providing an independent assessment of the model's detection accuracy.</a:t>
            </a:r>
          </a:p>
        </p:txBody>
      </p:sp>
      <p:sp>
        <p:nvSpPr>
          <p:cNvPr id="8" name="TextBox 7">
            <a:extLst>
              <a:ext uri="{FF2B5EF4-FFF2-40B4-BE49-F238E27FC236}">
                <a16:creationId xmlns:a16="http://schemas.microsoft.com/office/drawing/2014/main" id="{75D9E71D-6A1B-E0E3-DC18-308B57CE24FC}"/>
              </a:ext>
            </a:extLst>
          </p:cNvPr>
          <p:cNvSpPr txBox="1"/>
          <p:nvPr/>
        </p:nvSpPr>
        <p:spPr>
          <a:xfrm>
            <a:off x="909836" y="1539260"/>
            <a:ext cx="10873208" cy="400110"/>
          </a:xfrm>
          <a:prstGeom prst="rect">
            <a:avLst/>
          </a:prstGeom>
          <a:noFill/>
        </p:spPr>
        <p:txBody>
          <a:bodyPr wrap="square" rtlCol="0">
            <a:spAutoFit/>
          </a:bodyPr>
          <a:lstStyle/>
          <a:p>
            <a:r>
              <a:rPr lang="en-US" sz="2000" dirty="0"/>
              <a:t>The dataset utilized in this project comprises annotated images of road surfaces containing potholes.</a:t>
            </a:r>
          </a:p>
        </p:txBody>
      </p:sp>
      <p:sp>
        <p:nvSpPr>
          <p:cNvPr id="4" name="TextBox 3">
            <a:extLst>
              <a:ext uri="{FF2B5EF4-FFF2-40B4-BE49-F238E27FC236}">
                <a16:creationId xmlns:a16="http://schemas.microsoft.com/office/drawing/2014/main" id="{FE69D042-5B38-C92F-6956-AF4862376F2A}"/>
              </a:ext>
            </a:extLst>
          </p:cNvPr>
          <p:cNvSpPr txBox="1"/>
          <p:nvPr/>
        </p:nvSpPr>
        <p:spPr>
          <a:xfrm>
            <a:off x="988873" y="2238533"/>
            <a:ext cx="11498967" cy="461665"/>
          </a:xfrm>
          <a:prstGeom prst="rect">
            <a:avLst/>
          </a:prstGeom>
          <a:noFill/>
        </p:spPr>
        <p:txBody>
          <a:bodyPr wrap="square" rtlCol="0">
            <a:spAutoFit/>
          </a:bodyPr>
          <a:lstStyle/>
          <a:p>
            <a:r>
              <a:rPr lang="en-US" dirty="0"/>
              <a:t>Collected Some of the data for training from the roads connecting bihta to IIT Patna</a:t>
            </a:r>
          </a:p>
        </p:txBody>
      </p:sp>
    </p:spTree>
    <p:extLst>
      <p:ext uri="{BB962C8B-B14F-4D97-AF65-F5344CB8AC3E}">
        <p14:creationId xmlns:p14="http://schemas.microsoft.com/office/powerpoint/2010/main" val="2008296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858009-8EE3-39DA-5485-5BDA4189807D}"/>
              </a:ext>
            </a:extLst>
          </p:cNvPr>
          <p:cNvSpPr>
            <a:spLocks noGrp="1"/>
          </p:cNvSpPr>
          <p:nvPr>
            <p:ph type="title"/>
          </p:nvPr>
        </p:nvSpPr>
        <p:spPr/>
        <p:txBody>
          <a:bodyPr>
            <a:normAutofit/>
          </a:bodyPr>
          <a:lstStyle/>
          <a:p>
            <a:r>
              <a:rPr lang="en-US" sz="5400" dirty="0"/>
              <a:t>Dataset Configuration </a:t>
            </a:r>
          </a:p>
        </p:txBody>
      </p:sp>
      <p:sp>
        <p:nvSpPr>
          <p:cNvPr id="3" name="Content Placeholder 2">
            <a:extLst>
              <a:ext uri="{FF2B5EF4-FFF2-40B4-BE49-F238E27FC236}">
                <a16:creationId xmlns:a16="http://schemas.microsoft.com/office/drawing/2014/main" id="{EAE1FBA5-1237-2589-66CB-00E23312E2F1}"/>
              </a:ext>
            </a:extLst>
          </p:cNvPr>
          <p:cNvSpPr>
            <a:spLocks noGrp="1"/>
          </p:cNvSpPr>
          <p:nvPr>
            <p:ph sz="half" idx="1"/>
          </p:nvPr>
        </p:nvSpPr>
        <p:spPr/>
        <p:txBody>
          <a:bodyPr>
            <a:normAutofit/>
          </a:bodyPr>
          <a:lstStyle/>
          <a:p>
            <a:r>
              <a:rPr lang="en-US" sz="2400" dirty="0"/>
              <a:t>The YAML file defines the paths to training, validation, and test datasets for pothole detection.</a:t>
            </a:r>
          </a:p>
          <a:p>
            <a:r>
              <a:rPr lang="en-US" sz="2400" dirty="0"/>
              <a:t>By utilizing this dataset configuration, we ensure that the training, validation, and testing data are correctly specified, along with the class information required for the pothole detection task.</a:t>
            </a:r>
          </a:p>
        </p:txBody>
      </p:sp>
      <p:pic>
        <p:nvPicPr>
          <p:cNvPr id="6" name="Content Placeholder 5" descr="A computer screen shot of text&#10;&#10;Description automatically generated">
            <a:extLst>
              <a:ext uri="{FF2B5EF4-FFF2-40B4-BE49-F238E27FC236}">
                <a16:creationId xmlns:a16="http://schemas.microsoft.com/office/drawing/2014/main" id="{C4382752-32B8-E42E-37DD-F52C6168DB15}"/>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110413" y="1593296"/>
            <a:ext cx="5078412" cy="3671408"/>
          </a:xfrm>
        </p:spPr>
      </p:pic>
    </p:spTree>
    <p:extLst>
      <p:ext uri="{BB962C8B-B14F-4D97-AF65-F5344CB8AC3E}">
        <p14:creationId xmlns:p14="http://schemas.microsoft.com/office/powerpoint/2010/main" val="5311700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TRAINING THE DATASET :</a:t>
            </a:r>
          </a:p>
        </p:txBody>
      </p:sp>
      <p:sp>
        <p:nvSpPr>
          <p:cNvPr id="3" name="Content Placeholder 2"/>
          <p:cNvSpPr>
            <a:spLocks noGrp="1"/>
          </p:cNvSpPr>
          <p:nvPr>
            <p:ph sz="half" idx="1"/>
          </p:nvPr>
        </p:nvSpPr>
        <p:spPr>
          <a:xfrm>
            <a:off x="1218883" y="1706880"/>
            <a:ext cx="5078677" cy="858024"/>
          </a:xfrm>
        </p:spPr>
        <p:txBody>
          <a:bodyPr/>
          <a:lstStyle/>
          <a:p>
            <a:r>
              <a:rPr lang="en-US" sz="1800" b="1" dirty="0"/>
              <a:t>Utilization of GPU for faster training</a:t>
            </a:r>
            <a:r>
              <a:rPr lang="en-US" sz="1800" dirty="0"/>
              <a:t>: </a:t>
            </a:r>
            <a:r>
              <a:rPr lang="en-US" sz="2000" dirty="0"/>
              <a:t>Increased</a:t>
            </a:r>
            <a:r>
              <a:rPr lang="en-US" sz="1800" dirty="0"/>
              <a:t> computational power and reduced training time.</a:t>
            </a:r>
          </a:p>
        </p:txBody>
      </p:sp>
      <p:graphicFrame>
        <p:nvGraphicFramePr>
          <p:cNvPr id="5" name="Content Placeholder 4" descr="Staggered process showing 3 tasks arranged one below the other and two downward pointing arrows are used to indicate progression from first task to second task and second task to third task."/>
          <p:cNvGraphicFramePr>
            <a:graphicFrameLocks noGrp="1"/>
          </p:cNvGraphicFramePr>
          <p:nvPr>
            <p:ph sz="half" idx="2"/>
            <p:extLst>
              <p:ext uri="{D42A27DB-BD31-4B8C-83A1-F6EECF244321}">
                <p14:modId xmlns:p14="http://schemas.microsoft.com/office/powerpoint/2010/main" val="2112589334"/>
              </p:ext>
            </p:extLst>
          </p:nvPr>
        </p:nvGraphicFramePr>
        <p:xfrm>
          <a:off x="6500813" y="1706563"/>
          <a:ext cx="5078412" cy="44656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1" name="TextBox 10">
            <a:extLst>
              <a:ext uri="{FF2B5EF4-FFF2-40B4-BE49-F238E27FC236}">
                <a16:creationId xmlns:a16="http://schemas.microsoft.com/office/drawing/2014/main" id="{91A6941C-A391-D235-90DF-FE19AF46764F}"/>
              </a:ext>
            </a:extLst>
          </p:cNvPr>
          <p:cNvSpPr txBox="1"/>
          <p:nvPr/>
        </p:nvSpPr>
        <p:spPr>
          <a:xfrm>
            <a:off x="7030517" y="2348880"/>
            <a:ext cx="4176463" cy="954107"/>
          </a:xfrm>
          <a:prstGeom prst="rect">
            <a:avLst/>
          </a:prstGeom>
          <a:noFill/>
        </p:spPr>
        <p:txBody>
          <a:bodyPr wrap="square" rtlCol="0">
            <a:spAutoFit/>
          </a:bodyPr>
          <a:lstStyle/>
          <a:p>
            <a:r>
              <a:rPr lang="en-US" sz="1400" dirty="0"/>
              <a:t>python train.py --data ./data/pothole.yaml --epochs 300 --weights '' --cfg yolov5n.yaml --batch-size 128</a:t>
            </a:r>
          </a:p>
          <a:p>
            <a:endParaRPr lang="en-US" sz="2800" dirty="0"/>
          </a:p>
        </p:txBody>
      </p:sp>
      <p:sp>
        <p:nvSpPr>
          <p:cNvPr id="13" name="TextBox 12">
            <a:extLst>
              <a:ext uri="{FF2B5EF4-FFF2-40B4-BE49-F238E27FC236}">
                <a16:creationId xmlns:a16="http://schemas.microsoft.com/office/drawing/2014/main" id="{EC6A9346-8F91-D00F-C15B-21D4258DEF66}"/>
              </a:ext>
            </a:extLst>
          </p:cNvPr>
          <p:cNvSpPr txBox="1"/>
          <p:nvPr/>
        </p:nvSpPr>
        <p:spPr>
          <a:xfrm>
            <a:off x="8758708" y="5157192"/>
            <a:ext cx="3802721" cy="523220"/>
          </a:xfrm>
          <a:prstGeom prst="rect">
            <a:avLst/>
          </a:prstGeom>
          <a:noFill/>
        </p:spPr>
        <p:txBody>
          <a:bodyPr wrap="square" rtlCol="0">
            <a:spAutoFit/>
          </a:bodyPr>
          <a:lstStyle/>
          <a:p>
            <a:r>
              <a:rPr lang="en-US" sz="2800" dirty="0"/>
              <a:t>Ran till 154 epochs</a:t>
            </a:r>
          </a:p>
        </p:txBody>
      </p:sp>
      <p:sp>
        <p:nvSpPr>
          <p:cNvPr id="15" name="TextBox 14">
            <a:extLst>
              <a:ext uri="{FF2B5EF4-FFF2-40B4-BE49-F238E27FC236}">
                <a16:creationId xmlns:a16="http://schemas.microsoft.com/office/drawing/2014/main" id="{76F388BE-B86A-E848-53C6-4BC1D5A0D6BC}"/>
              </a:ext>
            </a:extLst>
          </p:cNvPr>
          <p:cNvSpPr txBox="1"/>
          <p:nvPr/>
        </p:nvSpPr>
        <p:spPr>
          <a:xfrm>
            <a:off x="1282396" y="3087437"/>
            <a:ext cx="5821297" cy="584775"/>
          </a:xfrm>
          <a:prstGeom prst="rect">
            <a:avLst/>
          </a:prstGeom>
          <a:noFill/>
        </p:spPr>
        <p:txBody>
          <a:bodyPr wrap="square" rtlCol="0">
            <a:spAutoFit/>
          </a:bodyPr>
          <a:lstStyle/>
          <a:p>
            <a:r>
              <a:rPr lang="en-US" sz="1600" dirty="0"/>
              <a:t>Got dependency issues and outdated framework errors encountered while training the dataset</a:t>
            </a:r>
          </a:p>
        </p:txBody>
      </p:sp>
      <p:sp>
        <p:nvSpPr>
          <p:cNvPr id="18" name="TextBox 17">
            <a:extLst>
              <a:ext uri="{FF2B5EF4-FFF2-40B4-BE49-F238E27FC236}">
                <a16:creationId xmlns:a16="http://schemas.microsoft.com/office/drawing/2014/main" id="{54860311-41C3-E440-F6F9-26E387FB8AB1}"/>
              </a:ext>
            </a:extLst>
          </p:cNvPr>
          <p:cNvSpPr txBox="1"/>
          <p:nvPr/>
        </p:nvSpPr>
        <p:spPr>
          <a:xfrm>
            <a:off x="967826" y="3770563"/>
            <a:ext cx="7384237" cy="1631216"/>
          </a:xfrm>
          <a:prstGeom prst="rect">
            <a:avLst/>
          </a:prstGeom>
          <a:noFill/>
        </p:spPr>
        <p:txBody>
          <a:bodyPr wrap="square" rtlCol="0">
            <a:spAutoFit/>
          </a:bodyPr>
          <a:lstStyle/>
          <a:p>
            <a:pPr marL="457200" indent="-457200">
              <a:buFont typeface="Arial" panose="020B0604020202020204" pitchFamily="34" charset="0"/>
              <a:buChar char="•"/>
            </a:pPr>
            <a:r>
              <a:rPr lang="en-US" sz="2000" dirty="0"/>
              <a:t>Identified and resolved dependency conflicts by ensuring that all required libraries and packages are installed and up-to-date. This involved checking the versions of Python</a:t>
            </a:r>
          </a:p>
          <a:p>
            <a:pPr marL="457200" indent="-457200">
              <a:buFont typeface="Arial" panose="020B0604020202020204" pitchFamily="34" charset="0"/>
              <a:buChar char="•"/>
            </a:pPr>
            <a:r>
              <a:rPr lang="en-US" sz="2000" dirty="0"/>
              <a:t>Updated the YOLOv5 framework and related dependencies to the latest versions available</a:t>
            </a:r>
          </a:p>
        </p:txBody>
      </p:sp>
    </p:spTree>
    <p:extLst>
      <p:ext uri="{BB962C8B-B14F-4D97-AF65-F5344CB8AC3E}">
        <p14:creationId xmlns:p14="http://schemas.microsoft.com/office/powerpoint/2010/main" val="4123189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17309" y="-22375"/>
            <a:ext cx="10360501" cy="1223963"/>
          </a:xfrm>
        </p:spPr>
        <p:txBody>
          <a:bodyPr>
            <a:normAutofit/>
          </a:bodyPr>
          <a:lstStyle/>
          <a:p>
            <a:r>
              <a:rPr lang="en-US" sz="4400" dirty="0"/>
              <a:t>AFTER TRAINING </a:t>
            </a:r>
          </a:p>
        </p:txBody>
      </p:sp>
      <p:sp>
        <p:nvSpPr>
          <p:cNvPr id="7" name="TextBox 6">
            <a:extLst>
              <a:ext uri="{FF2B5EF4-FFF2-40B4-BE49-F238E27FC236}">
                <a16:creationId xmlns:a16="http://schemas.microsoft.com/office/drawing/2014/main" id="{20E7BF87-AB45-62B5-E01B-1740467654BE}"/>
              </a:ext>
            </a:extLst>
          </p:cNvPr>
          <p:cNvSpPr txBox="1"/>
          <p:nvPr/>
        </p:nvSpPr>
        <p:spPr>
          <a:xfrm>
            <a:off x="1117309" y="1484135"/>
            <a:ext cx="11471749" cy="523220"/>
          </a:xfrm>
          <a:prstGeom prst="rect">
            <a:avLst/>
          </a:prstGeom>
          <a:noFill/>
        </p:spPr>
        <p:txBody>
          <a:bodyPr wrap="square" rtlCol="0">
            <a:spAutoFit/>
          </a:bodyPr>
          <a:lstStyle/>
          <a:p>
            <a:r>
              <a:rPr lang="en-US" sz="2800" dirty="0"/>
              <a:t>After training, the model produces weights files such as best.pt and last.pt.</a:t>
            </a:r>
          </a:p>
        </p:txBody>
      </p:sp>
      <p:sp>
        <p:nvSpPr>
          <p:cNvPr id="10" name="TextBox 9">
            <a:extLst>
              <a:ext uri="{FF2B5EF4-FFF2-40B4-BE49-F238E27FC236}">
                <a16:creationId xmlns:a16="http://schemas.microsoft.com/office/drawing/2014/main" id="{57D42067-A07B-65D1-BDC6-0AB29CF5726F}"/>
              </a:ext>
            </a:extLst>
          </p:cNvPr>
          <p:cNvSpPr txBox="1"/>
          <p:nvPr/>
        </p:nvSpPr>
        <p:spPr>
          <a:xfrm>
            <a:off x="1117309" y="2100590"/>
            <a:ext cx="10225136" cy="3539430"/>
          </a:xfrm>
          <a:prstGeom prst="rect">
            <a:avLst/>
          </a:prstGeom>
          <a:noFill/>
        </p:spPr>
        <p:txBody>
          <a:bodyPr wrap="square">
            <a:spAutoFit/>
          </a:bodyPr>
          <a:lstStyle/>
          <a:p>
            <a:pPr marL="457200" indent="-457200">
              <a:buFont typeface="Wingdings" pitchFamily="2" charset="2"/>
              <a:buChar char="Ø"/>
            </a:pPr>
            <a:r>
              <a:rPr lang="en-US" sz="2800" dirty="0"/>
              <a:t>best.pt: This file contains the weights corresponding to the model's best performance on the validation dataset during training.(ACCURACY)</a:t>
            </a:r>
          </a:p>
          <a:p>
            <a:pPr marL="457200" indent="-457200">
              <a:buFont typeface="Wingdings" pitchFamily="2" charset="2"/>
              <a:buChar char="Ø"/>
            </a:pPr>
            <a:r>
              <a:rPr lang="en-US" sz="2800" dirty="0"/>
              <a:t>This file contains the weights of the model after the final epoch of training. It represents the latest state of the model at the end of the training process. While last.pt may not necessarily correspond to the model's best performance, it still reflects the final training state and can be useful.</a:t>
            </a:r>
          </a:p>
        </p:txBody>
      </p:sp>
    </p:spTree>
    <p:extLst>
      <p:ext uri="{BB962C8B-B14F-4D97-AF65-F5344CB8AC3E}">
        <p14:creationId xmlns:p14="http://schemas.microsoft.com/office/powerpoint/2010/main" val="38795752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CA7A7EB-FDD8-AE7C-47BF-3A6EBD7681B8}"/>
              </a:ext>
            </a:extLst>
          </p:cNvPr>
          <p:cNvSpPr txBox="1"/>
          <p:nvPr/>
        </p:nvSpPr>
        <p:spPr>
          <a:xfrm>
            <a:off x="909836" y="188640"/>
            <a:ext cx="5919056" cy="523220"/>
          </a:xfrm>
          <a:prstGeom prst="rect">
            <a:avLst/>
          </a:prstGeom>
          <a:noFill/>
        </p:spPr>
        <p:txBody>
          <a:bodyPr wrap="none" rtlCol="0">
            <a:spAutoFit/>
          </a:bodyPr>
          <a:lstStyle/>
          <a:p>
            <a:r>
              <a:rPr lang="en-US" sz="2800" dirty="0"/>
              <a:t>SOME DATA AFTER TRAINING PROCESS:</a:t>
            </a:r>
          </a:p>
        </p:txBody>
      </p:sp>
      <p:pic>
        <p:nvPicPr>
          <p:cNvPr id="4" name="Picture 3" descr="A graph of a diagram&#10;&#10;Description automatically generated with medium confidence">
            <a:extLst>
              <a:ext uri="{FF2B5EF4-FFF2-40B4-BE49-F238E27FC236}">
                <a16:creationId xmlns:a16="http://schemas.microsoft.com/office/drawing/2014/main" id="{F3725B07-A157-3C9A-65A2-00D4FFF19A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18548" y="886408"/>
            <a:ext cx="4870277" cy="5085184"/>
          </a:xfrm>
          <a:prstGeom prst="rect">
            <a:avLst/>
          </a:prstGeom>
        </p:spPr>
      </p:pic>
      <p:sp>
        <p:nvSpPr>
          <p:cNvPr id="5" name="TextBox 4">
            <a:extLst>
              <a:ext uri="{FF2B5EF4-FFF2-40B4-BE49-F238E27FC236}">
                <a16:creationId xmlns:a16="http://schemas.microsoft.com/office/drawing/2014/main" id="{F68F7255-B90E-1B8A-77A3-7E8495363C98}"/>
              </a:ext>
            </a:extLst>
          </p:cNvPr>
          <p:cNvSpPr txBox="1"/>
          <p:nvPr/>
        </p:nvSpPr>
        <p:spPr>
          <a:xfrm>
            <a:off x="8173156" y="6355644"/>
            <a:ext cx="3807453" cy="800219"/>
          </a:xfrm>
          <a:prstGeom prst="rect">
            <a:avLst/>
          </a:prstGeom>
          <a:noFill/>
        </p:spPr>
        <p:txBody>
          <a:bodyPr wrap="none" rtlCol="0">
            <a:spAutoFit/>
          </a:bodyPr>
          <a:lstStyle/>
          <a:p>
            <a:r>
              <a:rPr lang="en-IN" sz="1800" dirty="0">
                <a:effectLst/>
                <a:latin typeface="STIX" panose="02020603050405020304" pitchFamily="18" charset="0"/>
              </a:rPr>
              <a:t>The height, width, and spatial extent </a:t>
            </a:r>
            <a:endParaRPr lang="en-IN" sz="2000" dirty="0"/>
          </a:p>
          <a:p>
            <a:endParaRPr lang="en-US" sz="2800" dirty="0"/>
          </a:p>
        </p:txBody>
      </p:sp>
      <p:sp>
        <p:nvSpPr>
          <p:cNvPr id="6" name="TextBox 5">
            <a:extLst>
              <a:ext uri="{FF2B5EF4-FFF2-40B4-BE49-F238E27FC236}">
                <a16:creationId xmlns:a16="http://schemas.microsoft.com/office/drawing/2014/main" id="{3093CF8E-CEC2-559B-DE28-E1C1B77E936E}"/>
              </a:ext>
            </a:extLst>
          </p:cNvPr>
          <p:cNvSpPr txBox="1"/>
          <p:nvPr/>
        </p:nvSpPr>
        <p:spPr>
          <a:xfrm>
            <a:off x="828145" y="1092098"/>
            <a:ext cx="6130363" cy="738664"/>
          </a:xfrm>
          <a:prstGeom prst="rect">
            <a:avLst/>
          </a:prstGeom>
          <a:noFill/>
        </p:spPr>
        <p:txBody>
          <a:bodyPr wrap="square" rtlCol="0">
            <a:spAutoFit/>
          </a:bodyPr>
          <a:lstStyle/>
          <a:p>
            <a:r>
              <a:rPr lang="en-US" sz="1400" dirty="0"/>
              <a:t>The "labels_correlogram.jpg" file likely displays a correlogram, which is a graphical representation of correlations between different labels or categories within a dataset.</a:t>
            </a:r>
          </a:p>
        </p:txBody>
      </p:sp>
      <p:sp>
        <p:nvSpPr>
          <p:cNvPr id="7" name="TextBox 6">
            <a:extLst>
              <a:ext uri="{FF2B5EF4-FFF2-40B4-BE49-F238E27FC236}">
                <a16:creationId xmlns:a16="http://schemas.microsoft.com/office/drawing/2014/main" id="{906F91AC-4B25-06AD-ED45-F691FA12B47B}"/>
              </a:ext>
            </a:extLst>
          </p:cNvPr>
          <p:cNvSpPr txBox="1"/>
          <p:nvPr/>
        </p:nvSpPr>
        <p:spPr>
          <a:xfrm>
            <a:off x="947919" y="1805338"/>
            <a:ext cx="5890813" cy="523220"/>
          </a:xfrm>
          <a:prstGeom prst="rect">
            <a:avLst/>
          </a:prstGeom>
          <a:noFill/>
        </p:spPr>
        <p:txBody>
          <a:bodyPr wrap="square" rtlCol="0">
            <a:spAutoFit/>
          </a:bodyPr>
          <a:lstStyle/>
          <a:p>
            <a:r>
              <a:rPr lang="en-US" sz="1400" dirty="0"/>
              <a:t>The dark and light-colored points on the graph represent the strength of correlation between these features.</a:t>
            </a:r>
          </a:p>
        </p:txBody>
      </p:sp>
      <p:sp>
        <p:nvSpPr>
          <p:cNvPr id="8" name="TextBox 7">
            <a:extLst>
              <a:ext uri="{FF2B5EF4-FFF2-40B4-BE49-F238E27FC236}">
                <a16:creationId xmlns:a16="http://schemas.microsoft.com/office/drawing/2014/main" id="{3508006B-A466-F098-A93A-8C47720B1DF2}"/>
              </a:ext>
            </a:extLst>
          </p:cNvPr>
          <p:cNvSpPr txBox="1"/>
          <p:nvPr/>
        </p:nvSpPr>
        <p:spPr>
          <a:xfrm>
            <a:off x="876342" y="2544002"/>
            <a:ext cx="6130363" cy="4278094"/>
          </a:xfrm>
          <a:prstGeom prst="rect">
            <a:avLst/>
          </a:prstGeom>
          <a:noFill/>
        </p:spPr>
        <p:txBody>
          <a:bodyPr wrap="square" rtlCol="0">
            <a:spAutoFit/>
          </a:bodyPr>
          <a:lstStyle/>
          <a:p>
            <a:r>
              <a:rPr lang="en-US" sz="1600" dirty="0"/>
              <a:t>Darker points indicate stronger positive correlations, suggesting that changes in one feature correspond closely with changes in another feature.</a:t>
            </a:r>
          </a:p>
          <a:p>
            <a:endParaRPr lang="en-US" sz="1600" dirty="0"/>
          </a:p>
          <a:p>
            <a:endParaRPr lang="en-US" sz="1600" dirty="0"/>
          </a:p>
          <a:p>
            <a:endParaRPr lang="en-US" sz="1600" dirty="0"/>
          </a:p>
          <a:p>
            <a:endParaRPr lang="en-US" sz="1600" dirty="0"/>
          </a:p>
          <a:p>
            <a:r>
              <a:rPr lang="en-US" sz="1600" dirty="0"/>
              <a:t> Lighter points indicate weaker or negative correlations, implying less direct relationships between the features. </a:t>
            </a:r>
          </a:p>
          <a:p>
            <a:endParaRPr lang="en-US" sz="1600" dirty="0"/>
          </a:p>
          <a:p>
            <a:endParaRPr lang="en-US" sz="1600" dirty="0"/>
          </a:p>
          <a:p>
            <a:endParaRPr lang="en-US" sz="1600" dirty="0"/>
          </a:p>
          <a:p>
            <a:endParaRPr lang="en-US" sz="1600" dirty="0"/>
          </a:p>
          <a:p>
            <a:endParaRPr lang="en-US" sz="1600" dirty="0"/>
          </a:p>
          <a:p>
            <a:endParaRPr lang="en-US" sz="1600" dirty="0"/>
          </a:p>
          <a:p>
            <a:endParaRPr lang="en-US" sz="1600" dirty="0"/>
          </a:p>
          <a:p>
            <a:endParaRPr lang="en-US" sz="1600" dirty="0"/>
          </a:p>
        </p:txBody>
      </p:sp>
      <p:sp>
        <p:nvSpPr>
          <p:cNvPr id="9" name="TextBox 8">
            <a:extLst>
              <a:ext uri="{FF2B5EF4-FFF2-40B4-BE49-F238E27FC236}">
                <a16:creationId xmlns:a16="http://schemas.microsoft.com/office/drawing/2014/main" id="{BA601A13-0EA1-A92A-2985-C737A3672EB2}"/>
              </a:ext>
            </a:extLst>
          </p:cNvPr>
          <p:cNvSpPr txBox="1"/>
          <p:nvPr/>
        </p:nvSpPr>
        <p:spPr>
          <a:xfrm>
            <a:off x="333772" y="5849059"/>
            <a:ext cx="6168877" cy="1261884"/>
          </a:xfrm>
          <a:prstGeom prst="rect">
            <a:avLst/>
          </a:prstGeom>
          <a:noFill/>
        </p:spPr>
        <p:txBody>
          <a:bodyPr wrap="square" rtlCol="0">
            <a:spAutoFit/>
          </a:bodyPr>
          <a:lstStyle/>
          <a:p>
            <a:r>
              <a:rPr lang="en-US" sz="1600" dirty="0"/>
              <a:t>This analysis helps understand how different aspects of pothole features relate to each other, which can inform the development of more accurate pothole detection algorithms.</a:t>
            </a:r>
          </a:p>
          <a:p>
            <a:endParaRPr lang="en-US" sz="2800" dirty="0"/>
          </a:p>
        </p:txBody>
      </p:sp>
    </p:spTree>
    <p:extLst>
      <p:ext uri="{BB962C8B-B14F-4D97-AF65-F5344CB8AC3E}">
        <p14:creationId xmlns:p14="http://schemas.microsoft.com/office/powerpoint/2010/main" val="14058501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Tech 16x9">
  <a:themeElements>
    <a:clrScheme name="Tech_16x9">
      <a:dk1>
        <a:sysClr val="windowText" lastClr="000000"/>
      </a:dk1>
      <a:lt1>
        <a:sysClr val="window" lastClr="FFFFFF"/>
      </a:lt1>
      <a:dk2>
        <a:srgbClr val="192A52"/>
      </a:dk2>
      <a:lt2>
        <a:srgbClr val="C0C0C0"/>
      </a:lt2>
      <a:accent1>
        <a:srgbClr val="009999"/>
      </a:accent1>
      <a:accent2>
        <a:srgbClr val="E98915"/>
      </a:accent2>
      <a:accent3>
        <a:srgbClr val="A419A7"/>
      </a:accent3>
      <a:accent4>
        <a:srgbClr val="AFC34D"/>
      </a:accent4>
      <a:accent5>
        <a:srgbClr val="E5572B"/>
      </a:accent5>
      <a:accent6>
        <a:srgbClr val="6868C4"/>
      </a:accent6>
      <a:hlink>
        <a:srgbClr val="009999"/>
      </a:hlink>
      <a:folHlink>
        <a:srgbClr val="7F7F7F"/>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Tech_16x9">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schemeClr>
            </a:gs>
          </a:gsLst>
          <a:lin ang="5040000" scaled="1"/>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100000"/>
                <a:shade val="100000"/>
                <a:satMod val="155000"/>
              </a:schemeClr>
            </a:gs>
          </a:gsLst>
          <a:lin ang="16200000" scaled="0"/>
        </a:gradFill>
      </a:fillStyleLst>
      <a:lnStyleLst>
        <a:ln w="9525" cap="flat" cmpd="sng" algn="ctr">
          <a:solidFill>
            <a:schemeClr val="phClr"/>
          </a:solidFill>
          <a:miter lim="800000"/>
        </a:ln>
        <a:ln w="25400" cap="flat" cmpd="sng" algn="ctr">
          <a:solidFill>
            <a:schemeClr val="phClr"/>
          </a:solidFill>
          <a:miter lim="800000"/>
        </a:ln>
        <a:ln w="38100" cap="flat" cmpd="sng" algn="ctr">
          <a:solidFill>
            <a:schemeClr val="phClr"/>
          </a:solidFill>
          <a:miter lim="800000"/>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atMod val="300000"/>
              </a:schemeClr>
            </a:contourClr>
          </a:sp3d>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spDef>
      <a:spPr/>
      <a:bodyPr rtlCol="0" anchor="ctr"/>
      <a:lstStyle>
        <a:defPPr algn="ctr">
          <a:defRPr sz="2800"/>
        </a:defPPr>
      </a:lstStyle>
      <a:style>
        <a:lnRef idx="2">
          <a:schemeClr val="accent1">
            <a:shade val="50000"/>
          </a:schemeClr>
        </a:lnRef>
        <a:fillRef idx="1">
          <a:schemeClr val="accent1"/>
        </a:fillRef>
        <a:effectRef idx="0">
          <a:schemeClr val="accent1"/>
        </a:effectRef>
        <a:fontRef idx="minor">
          <a:schemeClr val="lt1"/>
        </a:fontRef>
      </a:style>
    </a:spDef>
    <a:lnDef>
      <a:spPr>
        <a:ln w="25400"/>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2800"/>
        </a:defPPr>
      </a:lstStyle>
    </a:txDef>
  </a:objectDefaults>
  <a:extraClrSchemeLst/>
  <a:extLst>
    <a:ext uri="{05A4C25C-085E-4340-85A3-A5531E510DB2}">
      <thm15:themeFamily xmlns:thm15="http://schemas.microsoft.com/office/thememl/2012/main" name="TF02787990.potx" id="{BDB9CD5E-36EC-45F3-B87D-6D062B8A3823}" vid="{51682E2F-7C85-4D6F-AD40-072EFC83910D}"/>
    </a:ext>
  </a:extLst>
</a:theme>
</file>

<file path=ppt/theme/theme2.xml><?xml version="1.0" encoding="utf-8"?>
<a:theme xmlns:a="http://schemas.openxmlformats.org/drawingml/2006/main" name="Office Theme">
  <a:themeElements>
    <a:clrScheme name="Tech_16x9">
      <a:dk1>
        <a:sysClr val="windowText" lastClr="000000"/>
      </a:dk1>
      <a:lt1>
        <a:sysClr val="window" lastClr="FFFFFF"/>
      </a:lt1>
      <a:dk2>
        <a:srgbClr val="192A52"/>
      </a:dk2>
      <a:lt2>
        <a:srgbClr val="C0C0C0"/>
      </a:lt2>
      <a:accent1>
        <a:srgbClr val="009999"/>
      </a:accent1>
      <a:accent2>
        <a:srgbClr val="E98915"/>
      </a:accent2>
      <a:accent3>
        <a:srgbClr val="A419A7"/>
      </a:accent3>
      <a:accent4>
        <a:srgbClr val="AFC34D"/>
      </a:accent4>
      <a:accent5>
        <a:srgbClr val="E5572B"/>
      </a:accent5>
      <a:accent6>
        <a:srgbClr val="6868C4"/>
      </a:accent6>
      <a:hlink>
        <a:srgbClr val="009999"/>
      </a:hlink>
      <a:folHlink>
        <a:srgbClr val="7F7F7F"/>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Tech_16x9">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schemeClr>
            </a:gs>
          </a:gsLst>
          <a:lin ang="5040000" scaled="1"/>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100000"/>
                <a:shade val="100000"/>
                <a:satMod val="155000"/>
              </a:schemeClr>
            </a:gs>
          </a:gsLst>
          <a:lin ang="16200000" scaled="0"/>
        </a:gradFill>
      </a:fillStyleLst>
      <a:lnStyleLst>
        <a:ln w="9525" cap="flat" cmpd="sng" algn="ctr">
          <a:solidFill>
            <a:schemeClr val="phClr"/>
          </a:solidFill>
          <a:miter lim="800000"/>
        </a:ln>
        <a:ln w="25400" cap="flat" cmpd="sng" algn="ctr">
          <a:solidFill>
            <a:schemeClr val="phClr"/>
          </a:solidFill>
          <a:miter lim="800000"/>
        </a:ln>
        <a:ln w="38100" cap="flat" cmpd="sng" algn="ctr">
          <a:solidFill>
            <a:schemeClr val="phClr"/>
          </a:solidFill>
          <a:miter lim="800000"/>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atMod val="300000"/>
              </a:schemeClr>
            </a:contourClr>
          </a:sp3d>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extraClrSchemeLst/>
</a:theme>
</file>

<file path=ppt/theme/theme3.xml><?xml version="1.0" encoding="utf-8"?>
<a:theme xmlns:a="http://schemas.openxmlformats.org/drawingml/2006/main" name="Office Theme">
  <a:themeElements>
    <a:clrScheme name="Tech_16x9">
      <a:dk1>
        <a:sysClr val="windowText" lastClr="000000"/>
      </a:dk1>
      <a:lt1>
        <a:sysClr val="window" lastClr="FFFFFF"/>
      </a:lt1>
      <a:dk2>
        <a:srgbClr val="192A52"/>
      </a:dk2>
      <a:lt2>
        <a:srgbClr val="C0C0C0"/>
      </a:lt2>
      <a:accent1>
        <a:srgbClr val="009999"/>
      </a:accent1>
      <a:accent2>
        <a:srgbClr val="E98915"/>
      </a:accent2>
      <a:accent3>
        <a:srgbClr val="A419A7"/>
      </a:accent3>
      <a:accent4>
        <a:srgbClr val="AFC34D"/>
      </a:accent4>
      <a:accent5>
        <a:srgbClr val="E5572B"/>
      </a:accent5>
      <a:accent6>
        <a:srgbClr val="6868C4"/>
      </a:accent6>
      <a:hlink>
        <a:srgbClr val="009999"/>
      </a:hlink>
      <a:folHlink>
        <a:srgbClr val="7F7F7F"/>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Tech_16x9">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schemeClr>
            </a:gs>
          </a:gsLst>
          <a:lin ang="5040000" scaled="1"/>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100000"/>
                <a:shade val="100000"/>
                <a:satMod val="155000"/>
              </a:schemeClr>
            </a:gs>
          </a:gsLst>
          <a:lin ang="16200000" scaled="0"/>
        </a:gradFill>
      </a:fillStyleLst>
      <a:lnStyleLst>
        <a:ln w="9525" cap="flat" cmpd="sng" algn="ctr">
          <a:solidFill>
            <a:schemeClr val="phClr"/>
          </a:solidFill>
          <a:miter lim="800000"/>
        </a:ln>
        <a:ln w="25400" cap="flat" cmpd="sng" algn="ctr">
          <a:solidFill>
            <a:schemeClr val="phClr"/>
          </a:solidFill>
          <a:miter lim="800000"/>
        </a:ln>
        <a:ln w="38100" cap="flat" cmpd="sng" algn="ctr">
          <a:solidFill>
            <a:schemeClr val="phClr"/>
          </a:solidFill>
          <a:miter lim="800000"/>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atMod val="300000"/>
              </a:schemeClr>
            </a:contourClr>
          </a:sp3d>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ocPublishedLinkedAssetsLookup xmlns="4873beb7-5857-4685-be1f-d57550cc96cc" xsi:nil="true"/>
    <ApprovalStatus xmlns="4873beb7-5857-4685-be1f-d57550cc96cc">InProgress</ApprovalStatus>
    <MarketSpecific xmlns="4873beb7-5857-4685-be1f-d57550cc96cc">false</MarketSpecific>
    <LocComments xmlns="4873beb7-5857-4685-be1f-d57550cc96cc" xsi:nil="true"/>
    <LocLastLocAttemptVersionTypeLookup xmlns="4873beb7-5857-4685-be1f-d57550cc96cc" xsi:nil="true"/>
    <DirectSourceMarket xmlns="4873beb7-5857-4685-be1f-d57550cc96cc" xsi:nil="true"/>
    <ThumbnailAssetId xmlns="4873beb7-5857-4685-be1f-d57550cc96cc" xsi:nil="true"/>
    <PrimaryImageGen xmlns="4873beb7-5857-4685-be1f-d57550cc96cc">false</PrimaryImageGen>
    <LocNewPublishedVersionLookup xmlns="4873beb7-5857-4685-be1f-d57550cc96cc" xsi:nil="true"/>
    <LegacyData xmlns="4873beb7-5857-4685-be1f-d57550cc96cc" xsi:nil="true"/>
    <LocRecommendedHandoff xmlns="4873beb7-5857-4685-be1f-d57550cc96cc" xsi:nil="true"/>
    <BusinessGroup xmlns="4873beb7-5857-4685-be1f-d57550cc96cc" xsi:nil="true"/>
    <BlockPublish xmlns="4873beb7-5857-4685-be1f-d57550cc96cc">false</BlockPublish>
    <TPFriendlyName xmlns="4873beb7-5857-4685-be1f-d57550cc96cc" xsi:nil="true"/>
    <LocOverallPublishStatusLookup xmlns="4873beb7-5857-4685-be1f-d57550cc96cc" xsi:nil="true"/>
    <NumericId xmlns="4873beb7-5857-4685-be1f-d57550cc96cc" xsi:nil="true"/>
    <APEditor xmlns="4873beb7-5857-4685-be1f-d57550cc96cc">
      <UserInfo>
        <DisplayName/>
        <AccountId xsi:nil="true"/>
        <AccountType/>
      </UserInfo>
    </APEditor>
    <SourceTitle xmlns="4873beb7-5857-4685-be1f-d57550cc96cc" xsi:nil="true"/>
    <OpenTemplate xmlns="4873beb7-5857-4685-be1f-d57550cc96cc">true</OpenTemplate>
    <LocOverallLocStatusLookup xmlns="4873beb7-5857-4685-be1f-d57550cc96cc" xsi:nil="true"/>
    <UALocComments xmlns="4873beb7-5857-4685-be1f-d57550cc96cc" xsi:nil="true"/>
    <ParentAssetId xmlns="4873beb7-5857-4685-be1f-d57550cc96cc" xsi:nil="true"/>
    <IntlLangReviewDate xmlns="4873beb7-5857-4685-be1f-d57550cc96cc" xsi:nil="true"/>
    <FeatureTagsTaxHTField0 xmlns="4873beb7-5857-4685-be1f-d57550cc96cc">
      <Terms xmlns="http://schemas.microsoft.com/office/infopath/2007/PartnerControls"/>
    </FeatureTagsTaxHTField0>
    <PublishStatusLookup xmlns="4873beb7-5857-4685-be1f-d57550cc96cc">
      <Value>1345093</Value>
    </PublishStatusLookup>
    <Providers xmlns="4873beb7-5857-4685-be1f-d57550cc96cc" xsi:nil="true"/>
    <MachineTranslated xmlns="4873beb7-5857-4685-be1f-d57550cc96cc">false</MachineTranslated>
    <OriginalSourceMarket xmlns="4873beb7-5857-4685-be1f-d57550cc96cc" xsi:nil="true"/>
    <APDescription xmlns="4873beb7-5857-4685-be1f-d57550cc96cc">This simple template design works for technology and  businesses, but it's versatile enough to use in other contexts.  It features multiple slide layouts designed for widescreen (16x9 resolution) and includes a sample SmartArt list and chart that are easily editable.</APDescription>
    <ClipArtFilename xmlns="4873beb7-5857-4685-be1f-d57550cc96cc" xsi:nil="true"/>
    <ContentItem xmlns="4873beb7-5857-4685-be1f-d57550cc96cc" xsi:nil="true"/>
    <TPInstallLocation xmlns="4873beb7-5857-4685-be1f-d57550cc96cc" xsi:nil="true"/>
    <PublishTargets xmlns="4873beb7-5857-4685-be1f-d57550cc96cc">OfficeOnlineVNext</PublishTargets>
    <TimesCloned xmlns="4873beb7-5857-4685-be1f-d57550cc96cc" xsi:nil="true"/>
    <AssetStart xmlns="4873beb7-5857-4685-be1f-d57550cc96cc">2011-11-26T00:30:00+00:00</AssetStart>
    <Provider xmlns="4873beb7-5857-4685-be1f-d57550cc96cc" xsi:nil="true"/>
    <AcquiredFrom xmlns="4873beb7-5857-4685-be1f-d57550cc96cc">Internal MS</AcquiredFrom>
    <FriendlyTitle xmlns="4873beb7-5857-4685-be1f-d57550cc96cc" xsi:nil="true"/>
    <LastHandOff xmlns="4873beb7-5857-4685-be1f-d57550cc96cc" xsi:nil="true"/>
    <TPClientViewer xmlns="4873beb7-5857-4685-be1f-d57550cc96cc" xsi:nil="true"/>
    <TemplateStatus xmlns="4873beb7-5857-4685-be1f-d57550cc96cc">Complete</TemplateStatus>
    <Downloads xmlns="4873beb7-5857-4685-be1f-d57550cc96cc">0</Downloads>
    <OOCacheId xmlns="4873beb7-5857-4685-be1f-d57550cc96cc" xsi:nil="true"/>
    <IsDeleted xmlns="4873beb7-5857-4685-be1f-d57550cc96cc">false</IsDeleted>
    <LocPublishedDependentAssetsLookup xmlns="4873beb7-5857-4685-be1f-d57550cc96cc" xsi:nil="true"/>
    <TPExecutable xmlns="4873beb7-5857-4685-be1f-d57550cc96cc" xsi:nil="true"/>
    <EditorialTags xmlns="4873beb7-5857-4685-be1f-d57550cc96cc" xsi:nil="true"/>
    <SubmitterId xmlns="4873beb7-5857-4685-be1f-d57550cc96cc" xsi:nil="true"/>
    <ApprovalLog xmlns="4873beb7-5857-4685-be1f-d57550cc96cc" xsi:nil="true"/>
    <AssetType xmlns="4873beb7-5857-4685-be1f-d57550cc96cc">TP</AssetType>
    <BugNumber xmlns="4873beb7-5857-4685-be1f-d57550cc96cc" xsi:nil="true"/>
    <CSXSubmissionDate xmlns="4873beb7-5857-4685-be1f-d57550cc96cc" xsi:nil="true"/>
    <CSXUpdate xmlns="4873beb7-5857-4685-be1f-d57550cc96cc">false</CSXUpdate>
    <Milestone xmlns="4873beb7-5857-4685-be1f-d57550cc96cc" xsi:nil="true"/>
    <RecommendationsModifier xmlns="4873beb7-5857-4685-be1f-d57550cc96cc" xsi:nil="true"/>
    <OriginAsset xmlns="4873beb7-5857-4685-be1f-d57550cc96cc" xsi:nil="true"/>
    <TPComponent xmlns="4873beb7-5857-4685-be1f-d57550cc96cc" xsi:nil="true"/>
    <AssetId xmlns="4873beb7-5857-4685-be1f-d57550cc96cc">TP102787989</AssetId>
    <IntlLocPriority xmlns="4873beb7-5857-4685-be1f-d57550cc96cc" xsi:nil="true"/>
    <PolicheckWords xmlns="4873beb7-5857-4685-be1f-d57550cc96cc" xsi:nil="true"/>
    <TPLaunchHelpLink xmlns="4873beb7-5857-4685-be1f-d57550cc96cc" xsi:nil="true"/>
    <TPApplication xmlns="4873beb7-5857-4685-be1f-d57550cc96cc" xsi:nil="true"/>
    <CrawlForDependencies xmlns="4873beb7-5857-4685-be1f-d57550cc96cc">false</CrawlForDependencies>
    <HandoffToMSDN xmlns="4873beb7-5857-4685-be1f-d57550cc96cc" xsi:nil="true"/>
    <PlannedPubDate xmlns="4873beb7-5857-4685-be1f-d57550cc96cc" xsi:nil="true"/>
    <IntlLangReviewer xmlns="4873beb7-5857-4685-be1f-d57550cc96cc" xsi:nil="true"/>
    <TrustLevel xmlns="4873beb7-5857-4685-be1f-d57550cc96cc">1 Microsoft Managed Content</TrustLevel>
    <LocLastLocAttemptVersionLookup xmlns="4873beb7-5857-4685-be1f-d57550cc96cc">694266</LocLastLocAttemptVersionLookup>
    <LocProcessedForHandoffsLookup xmlns="4873beb7-5857-4685-be1f-d57550cc96cc" xsi:nil="true"/>
    <IsSearchable xmlns="4873beb7-5857-4685-be1f-d57550cc96cc">true</IsSearchable>
    <TemplateTemplateType xmlns="4873beb7-5857-4685-be1f-d57550cc96cc">PowerPoint Presentation Template</TemplateTemplateType>
    <CampaignTagsTaxHTField0 xmlns="4873beb7-5857-4685-be1f-d57550cc96cc">
      <Terms xmlns="http://schemas.microsoft.com/office/infopath/2007/PartnerControls"/>
    </CampaignTagsTaxHTField0>
    <TPNamespace xmlns="4873beb7-5857-4685-be1f-d57550cc96cc" xsi:nil="true"/>
    <LocOverallPreviewStatusLookup xmlns="4873beb7-5857-4685-be1f-d57550cc96cc" xsi:nil="true"/>
    <TaxCatchAll xmlns="4873beb7-5857-4685-be1f-d57550cc96cc"/>
    <Markets xmlns="4873beb7-5857-4685-be1f-d57550cc96cc"/>
    <UAProjectedTotalWords xmlns="4873beb7-5857-4685-be1f-d57550cc96cc" xsi:nil="true"/>
    <IntlLangReview xmlns="4873beb7-5857-4685-be1f-d57550cc96cc" xsi:nil="true"/>
    <OutputCachingOn xmlns="4873beb7-5857-4685-be1f-d57550cc96cc">false</OutputCachingOn>
    <AverageRating xmlns="4873beb7-5857-4685-be1f-d57550cc96cc" xsi:nil="true"/>
    <APAuthor xmlns="4873beb7-5857-4685-be1f-d57550cc96cc">
      <UserInfo>
        <DisplayName>REDMOND\kristaa</DisplayName>
        <AccountId>136</AccountId>
        <AccountType/>
      </UserInfo>
    </APAuthor>
    <LocManualTestRequired xmlns="4873beb7-5857-4685-be1f-d57550cc96cc">false</LocManualTestRequired>
    <TPCommandLine xmlns="4873beb7-5857-4685-be1f-d57550cc96cc" xsi:nil="true"/>
    <TPAppVersion xmlns="4873beb7-5857-4685-be1f-d57550cc96cc" xsi:nil="true"/>
    <EditorialStatus xmlns="4873beb7-5857-4685-be1f-d57550cc96cc">Complete</EditorialStatus>
    <LastModifiedDateTime xmlns="4873beb7-5857-4685-be1f-d57550cc96cc" xsi:nil="true"/>
    <ScenarioTagsTaxHTField0 xmlns="4873beb7-5857-4685-be1f-d57550cc96cc">
      <Terms xmlns="http://schemas.microsoft.com/office/infopath/2007/PartnerControls"/>
    </ScenarioTagsTaxHTField0>
    <LocProcessedForMarketsLookup xmlns="4873beb7-5857-4685-be1f-d57550cc96cc" xsi:nil="true"/>
    <TPLaunchHelpLinkType xmlns="4873beb7-5857-4685-be1f-d57550cc96cc">Template</TPLaunchHelpLinkType>
    <OriginalRelease xmlns="4873beb7-5857-4685-be1f-d57550cc96cc">15</OriginalRelease>
    <LocalizationTagsTaxHTField0 xmlns="4873beb7-5857-4685-be1f-d57550cc96cc">
      <Terms xmlns="http://schemas.microsoft.com/office/infopath/2007/PartnerControls"/>
    </LocalizationTagsTaxHTField0>
    <UACurrentWords xmlns="4873beb7-5857-4685-be1f-d57550cc96cc" xsi:nil="true"/>
    <ArtSampleDocs xmlns="4873beb7-5857-4685-be1f-d57550cc96cc" xsi:nil="true"/>
    <UALocRecommendation xmlns="4873beb7-5857-4685-be1f-d57550cc96cc">Localize</UALocRecommendation>
    <Manager xmlns="4873beb7-5857-4685-be1f-d57550cc96cc" xsi:nil="true"/>
    <LocOverallHandbackStatusLookup xmlns="4873beb7-5857-4685-be1f-d57550cc96cc" xsi:nil="true"/>
    <ShowIn xmlns="4873beb7-5857-4685-be1f-d57550cc96cc">Show everywhere</ShowIn>
    <UANotes xmlns="4873beb7-5857-4685-be1f-d57550cc96cc" xsi:nil="true"/>
    <InternalTagsTaxHTField0 xmlns="4873beb7-5857-4685-be1f-d57550cc96cc">
      <Terms xmlns="http://schemas.microsoft.com/office/infopath/2007/PartnerControls"/>
    </InternalTagsTaxHTField0>
    <CSXHash xmlns="4873beb7-5857-4685-be1f-d57550cc96cc" xsi:nil="true"/>
    <VoteCount xmlns="4873beb7-5857-4685-be1f-d57550cc96cc" xsi:nil="true"/>
    <AssetExpire xmlns="4873beb7-5857-4685-be1f-d57550cc96cc">2029-05-12T07:00:00+00:00</AssetExpire>
    <DSATActionTaken xmlns="4873beb7-5857-4685-be1f-d57550cc96cc" xsi:nil="true"/>
    <CSXSubmissionMarket xmlns="4873beb7-5857-4685-be1f-d57550cc96cc" xsi:nil="true"/>
    <LocMarketGroupTiers2 xmlns="4873beb7-5857-4685-be1f-d57550cc96cc" xsi:nil="true"/>
  </documentManagement>
</p:properties>
</file>

<file path=customXml/item2.xml><?xml version="1.0" encoding="utf-8"?>
<ct:contentTypeSchema xmlns:ct="http://schemas.microsoft.com/office/2006/metadata/contentType" xmlns:ma="http://schemas.microsoft.com/office/2006/metadata/properties/metaAttributes" ct:_="" ma:_="" ma:contentTypeName="TemplateFile" ma:contentTypeID="0x0101006EDDDB5EE6D98C44930B742096920B300400F5B6D36B3EF94B4E9A635CDF2A18F5B8" ma:contentTypeVersion="72" ma:contentTypeDescription="Create a new document." ma:contentTypeScope="" ma:versionID="a23e56308344d904b51738559c3d67c9">
  <xsd:schema xmlns:xsd="http://www.w3.org/2001/XMLSchema" xmlns:xs="http://www.w3.org/2001/XMLSchema" xmlns:p="http://schemas.microsoft.com/office/2006/metadata/properties" xmlns:ns2="4873beb7-5857-4685-be1f-d57550cc96cc" targetNamespace="http://schemas.microsoft.com/office/2006/metadata/properties" ma:root="true" ma:fieldsID="cd0908cc4600e77bf5da051303e00c8d" ns2:_="">
    <xsd:import namespace="4873beb7-5857-4685-be1f-d57550cc96cc"/>
    <xsd:element name="properties">
      <xsd:complexType>
        <xsd:sequence>
          <xsd:element name="documentManagement">
            <xsd:complexType>
              <xsd:all>
                <xsd:element ref="ns2:AcquiredFrom" minOccurs="0"/>
                <xsd:element ref="ns2:UACurrentWords" minOccurs="0"/>
                <xsd:element ref="ns2:TPApplication" minOccurs="0"/>
                <xsd:element ref="ns2:ApprovalLog" minOccurs="0"/>
                <xsd:element ref="ns2:ApprovalStatus" minOccurs="0"/>
                <xsd:element ref="ns2:AssetStart" minOccurs="0"/>
                <xsd:element ref="ns2:AssetExpire" minOccurs="0"/>
                <xsd:element ref="ns2:AssetId" minOccurs="0"/>
                <xsd:element ref="ns2:IsSearchable" minOccurs="0"/>
                <xsd:element ref="ns2:AssetType" minOccurs="0"/>
                <xsd:element ref="ns2:APAuthor" minOccurs="0"/>
                <xsd:element ref="ns2:AverageRating" minOccurs="0"/>
                <xsd:element ref="ns2:BlockPublish" minOccurs="0"/>
                <xsd:element ref="ns2:BugNumber" minOccurs="0"/>
                <xsd:element ref="ns2:CampaignTagsTaxHTField0" minOccurs="0"/>
                <xsd:element ref="ns2:TPClientViewer" minOccurs="0"/>
                <xsd:element ref="ns2:ClipArtFilename" minOccurs="0"/>
                <xsd:element ref="ns2:TPCommandLine" minOccurs="0"/>
                <xsd:element ref="ns2:TPComponent" minOccurs="0"/>
                <xsd:element ref="ns2:ContentItem" minOccurs="0"/>
                <xsd:element ref="ns2:CrawlForDependencies" minOccurs="0"/>
                <xsd:element ref="ns2:CSXHash" minOccurs="0"/>
                <xsd:element ref="ns2:CSXSubmissionMarket" minOccurs="0"/>
                <xsd:element ref="ns2:CSXUpdate" minOccurs="0"/>
                <xsd:element ref="ns2:IntlLangReviewDate" minOccurs="0"/>
                <xsd:element ref="ns2:IsDeleted" minOccurs="0"/>
                <xsd:element ref="ns2:APDescription" minOccurs="0"/>
                <xsd:element ref="ns2:DirectSourceMarket" minOccurs="0"/>
                <xsd:element ref="ns2:Downloads" minOccurs="0"/>
                <xsd:element ref="ns2:DSATActionTaken" minOccurs="0"/>
                <xsd:element ref="ns2:APEditor" minOccurs="0"/>
                <xsd:element ref="ns2:EditorialStatus" minOccurs="0"/>
                <xsd:element ref="ns2:EditorialTags" minOccurs="0"/>
                <xsd:element ref="ns2:TPExecutable" minOccurs="0"/>
                <xsd:element ref="ns2:FeatureTagsTaxHTField0" minOccurs="0"/>
                <xsd:element ref="ns2:TPFriendlyName" minOccurs="0"/>
                <xsd:element ref="ns2:FriendlyTitle" minOccurs="0"/>
                <xsd:element ref="ns2:PrimaryImageGen" minOccurs="0"/>
                <xsd:element ref="ns2:HandoffToMSDN" minOccurs="0"/>
                <xsd:element ref="ns2:InProjectListLookup" minOccurs="0"/>
                <xsd:element ref="ns2:TPInstallLocation" minOccurs="0"/>
                <xsd:element ref="ns2:InternalTagsTaxHTField0" minOccurs="0"/>
                <xsd:element ref="ns2:IntlLangReview" minOccurs="0"/>
                <xsd:element ref="ns2:IntlLangReviewer" minOccurs="0"/>
                <xsd:element ref="ns2:MarketSpecific" minOccurs="0"/>
                <xsd:element ref="ns2:LastCompleteVersionLookup" minOccurs="0"/>
                <xsd:element ref="ns2:LastHandOff" minOccurs="0"/>
                <xsd:element ref="ns2:LastModifiedDateTime" minOccurs="0"/>
                <xsd:element ref="ns2:LastPreviewErrorLookup" minOccurs="0"/>
                <xsd:element ref="ns2:LastPreviewResultLookup" minOccurs="0"/>
                <xsd:element ref="ns2:LastPreviewAttemptDateLookup" minOccurs="0"/>
                <xsd:element ref="ns2:LastPreviewedByLookup" minOccurs="0"/>
                <xsd:element ref="ns2:LastPreviewTimeLookup" minOccurs="0"/>
                <xsd:element ref="ns2:LastPreviewVersionLookup" minOccurs="0"/>
                <xsd:element ref="ns2:LastPublishErrorLookup" minOccurs="0"/>
                <xsd:element ref="ns2:LastPublishResultLookup" minOccurs="0"/>
                <xsd:element ref="ns2:LastPublishAttemptDateLookup" minOccurs="0"/>
                <xsd:element ref="ns2:LastPublishedByLookup" minOccurs="0"/>
                <xsd:element ref="ns2:LastPublishTimeLookup" minOccurs="0"/>
                <xsd:element ref="ns2:LastPublishVersionLookup" minOccurs="0"/>
                <xsd:element ref="ns2:TPLaunchHelpLinkType" minOccurs="0"/>
                <xsd:element ref="ns2:LegacyData" minOccurs="0"/>
                <xsd:element ref="ns2:TPLaunchHelpLink" minOccurs="0"/>
                <xsd:element ref="ns2:LocComments" minOccurs="0"/>
                <xsd:element ref="ns2:LocLastLocAttemptVersionLookup" minOccurs="0"/>
                <xsd:element ref="ns2:LocLastLocAttemptVersionTypeLookup" minOccurs="0"/>
                <xsd:element ref="ns2:LocManualTestRequired" minOccurs="0"/>
                <xsd:element ref="ns2:LocMarketGroupTiers2" minOccurs="0"/>
                <xsd:element ref="ns2:LocNewPublishedVersionLookup" minOccurs="0"/>
                <xsd:element ref="ns2:LocOverallHandbackStatusLookup" minOccurs="0"/>
                <xsd:element ref="ns2:LocOverallLocStatusLookup" minOccurs="0"/>
                <xsd:element ref="ns2:LocOverallPreviewStatusLookup" minOccurs="0"/>
                <xsd:element ref="ns2:LocOverallPublishStatusLookup" minOccurs="0"/>
                <xsd:element ref="ns2:IntlLocPriority" minOccurs="0"/>
                <xsd:element ref="ns2:LocProcessedForHandoffsLookup" minOccurs="0"/>
                <xsd:element ref="ns2:LocProcessedForMarketsLookup" minOccurs="0"/>
                <xsd:element ref="ns2:LocPublishedDependentAssetsLookup" minOccurs="0"/>
                <xsd:element ref="ns2:LocPublishedLinkedAssetsLookup" minOccurs="0"/>
                <xsd:element ref="ns2:LocRecommendedHandoff" minOccurs="0"/>
                <xsd:element ref="ns2:LocalizationTagsTaxHTField0" minOccurs="0"/>
                <xsd:element ref="ns2:MachineTranslated" minOccurs="0"/>
                <xsd:element ref="ns2:Manager" minOccurs="0"/>
                <xsd:element ref="ns2:Markets" minOccurs="0"/>
                <xsd:element ref="ns2:Milestone" minOccurs="0"/>
                <xsd:element ref="ns2:TPNamespace" minOccurs="0"/>
                <xsd:element ref="ns2:NumericId" minOccurs="0"/>
                <xsd:element ref="ns2:NumOfRatingsLookup" minOccurs="0"/>
                <xsd:element ref="ns2:OOCacheId" minOccurs="0"/>
                <xsd:element ref="ns2:OpenTemplate" minOccurs="0"/>
                <xsd:element ref="ns2:OriginAsset" minOccurs="0"/>
                <xsd:element ref="ns2:OriginalRelease" minOccurs="0"/>
                <xsd:element ref="ns2:OriginalSourceMarket" minOccurs="0"/>
                <xsd:element ref="ns2:OutputCachingOn" minOccurs="0"/>
                <xsd:element ref="ns2:ParentAssetId" minOccurs="0"/>
                <xsd:element ref="ns2:PlannedPubDate" minOccurs="0"/>
                <xsd:element ref="ns2:PolicheckWords" minOccurs="0"/>
                <xsd:element ref="ns2:BusinessGroup" minOccurs="0"/>
                <xsd:element ref="ns2:UAProjectedTotalWords" minOccurs="0"/>
                <xsd:element ref="ns2:Provider" minOccurs="0"/>
                <xsd:element ref="ns2:Providers" minOccurs="0"/>
                <xsd:element ref="ns2:PublishStatusLookup" minOccurs="0"/>
                <xsd:element ref="ns2:PublishTargets" minOccurs="0"/>
                <xsd:element ref="ns2:RecommendationsModifier" minOccurs="0"/>
                <xsd:element ref="ns2:ArtSampleDocs" minOccurs="0"/>
                <xsd:element ref="ns2:ScenarioTagsTaxHTField0" minOccurs="0"/>
                <xsd:element ref="ns2:ShowIn" minOccurs="0"/>
                <xsd:element ref="ns2:SourceTitle" minOccurs="0"/>
                <xsd:element ref="ns2:CSXSubmissionDate" minOccurs="0"/>
                <xsd:element ref="ns2:SubmitterId" minOccurs="0"/>
                <xsd:element ref="ns2:TaxCatchAll" minOccurs="0"/>
                <xsd:element ref="ns2:TaxCatchAllLabel" minOccurs="0"/>
                <xsd:element ref="ns2:TemplateStatus" minOccurs="0"/>
                <xsd:element ref="ns2:TemplateTemplateType" minOccurs="0"/>
                <xsd:element ref="ns2:ThumbnailAssetId" minOccurs="0"/>
                <xsd:element ref="ns2:TimesCloned" minOccurs="0"/>
                <xsd:element ref="ns2:TrustLevel" minOccurs="0"/>
                <xsd:element ref="ns2:UALocComments" minOccurs="0"/>
                <xsd:element ref="ns2:UALocRecommendation" minOccurs="0"/>
                <xsd:element ref="ns2:UANotes" minOccurs="0"/>
                <xsd:element ref="ns2:TPAppVersion" minOccurs="0"/>
                <xsd:element ref="ns2:VoteCoun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873beb7-5857-4685-be1f-d57550cc96cc" elementFormDefault="qualified">
    <xsd:import namespace="http://schemas.microsoft.com/office/2006/documentManagement/types"/>
    <xsd:import namespace="http://schemas.microsoft.com/office/infopath/2007/PartnerControls"/>
    <xsd:element name="AcquiredFrom" ma:index="1" nillable="true" ma:displayName="Acquired From" ma:default="Internal MS" ma:internalName="AcquiredFrom" ma:readOnly="false">
      <xsd:simpleType>
        <xsd:restriction base="dms:Choice">
          <xsd:enumeration value="Internal MS"/>
          <xsd:enumeration value="Community"/>
          <xsd:enumeration value="MVP"/>
          <xsd:enumeration value="Publisher"/>
          <xsd:enumeration value="Partner"/>
          <xsd:enumeration value="None"/>
        </xsd:restriction>
      </xsd:simpleType>
    </xsd:element>
    <xsd:element name="UACurrentWords" ma:index="2" nillable="true" ma:displayName="Actual Word Count" ma:default="" ma:internalName="UACurrentWords" ma:readOnly="false">
      <xsd:simpleType>
        <xsd:restriction base="dms:Unknown"/>
      </xsd:simpleType>
    </xsd:element>
    <xsd:element name="TPApplication" ma:index="3" nillable="true" ma:displayName="Application to Open Template With" ma:default="" ma:internalName="TPApplication">
      <xsd:simpleType>
        <xsd:restriction base="dms:Text"/>
      </xsd:simpleType>
    </xsd:element>
    <xsd:element name="ApprovalLog" ma:index="4" nillable="true" ma:displayName="Approval Log" ma:default="" ma:hidden="true" ma:internalName="ApprovalLog" ma:readOnly="false">
      <xsd:simpleType>
        <xsd:restriction base="dms:Note"/>
      </xsd:simpleType>
    </xsd:element>
    <xsd:element name="ApprovalStatus" ma:index="5" nillable="true" ma:displayName="Approval Status" ma:default="InProgress" ma:internalName="ApprovalStatus" ma:readOnly="false">
      <xsd:simpleType>
        <xsd:restriction base="dms:Choice">
          <xsd:enumeration value="InProgress"/>
          <xsd:enumeration value="Rejected"/>
          <xsd:enumeration value="Questionable"/>
          <xsd:enumeration value="ApprovedAutomatic"/>
          <xsd:enumeration value="ApprovedManual"/>
          <xsd:enumeration value="On Hold"/>
          <xsd:enumeration value="Needs Review"/>
          <xsd:enumeration value="A Violation"/>
          <xsd:enumeration value="Unpublished Violation"/>
        </xsd:restriction>
      </xsd:simpleType>
    </xsd:element>
    <xsd:element name="AssetStart" ma:index="6" nillable="true" ma:displayName="Asset Begin Date" ma:default="[Today]" ma:internalName="AssetStart" ma:readOnly="false">
      <xsd:simpleType>
        <xsd:restriction base="dms:DateTime"/>
      </xsd:simpleType>
    </xsd:element>
    <xsd:element name="AssetExpire" ma:index="7" nillable="true" ma:displayName="Asset End Date" ma:default="2029-01-01T08:00:00Z" ma:format="DateTime" ma:internalName="AssetExpire" ma:readOnly="false">
      <xsd:simpleType>
        <xsd:restriction base="dms:DateTime"/>
      </xsd:simpleType>
    </xsd:element>
    <xsd:element name="AssetId" ma:index="8" nillable="true" ma:displayName="Asset ID" ma:default="" ma:indexed="true" ma:internalName="AssetId" ma:readOnly="false">
      <xsd:simpleType>
        <xsd:restriction base="dms:Text">
          <xsd:maxLength value="255"/>
        </xsd:restriction>
      </xsd:simpleType>
    </xsd:element>
    <xsd:element name="IsSearchable" ma:index="9" nillable="true" ma:displayName="Asset Searchable?" ma:default="true" ma:internalName="IsSearchable" ma:readOnly="false">
      <xsd:simpleType>
        <xsd:restriction base="dms:Boolean"/>
      </xsd:simpleType>
    </xsd:element>
    <xsd:element name="AssetType" ma:index="10" nillable="true" ma:displayName="Asset Type" ma:default="" ma:internalName="AssetType" ma:readOnly="false">
      <xsd:simpleType>
        <xsd:restriction base="dms:Unknown"/>
      </xsd:simpleType>
    </xsd:element>
    <xsd:element name="APAuthor" ma:index="11" nillable="true" ma:displayName="Author" ma:default="" ma:list="UserInfo" ma:internalName="APAuth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AverageRating" ma:index="12" nillable="true" ma:displayName="Average Rating" ma:internalName="AverageRating" ma:readOnly="false">
      <xsd:simpleType>
        <xsd:restriction base="dms:Text"/>
      </xsd:simpleType>
    </xsd:element>
    <xsd:element name="BlockPublish" ma:index="13" nillable="true" ma:displayName="Block from Publishing?" ma:default="" ma:internalName="BlockPublish" ma:readOnly="false">
      <xsd:simpleType>
        <xsd:restriction base="dms:Boolean"/>
      </xsd:simpleType>
    </xsd:element>
    <xsd:element name="BugNumber" ma:index="14" nillable="true" ma:displayName="Bug Number" ma:default="" ma:internalName="BugNumber" ma:readOnly="false">
      <xsd:simpleType>
        <xsd:restriction base="dms:Text"/>
      </xsd:simpleType>
    </xsd:element>
    <xsd:element name="CampaignTagsTaxHTField0" ma:index="16" nillable="true" ma:taxonomy="true" ma:internalName="CampaignTagsTaxHTField0" ma:taxonomyFieldName="CampaignTags" ma:displayName="Campaigns" ma:readOnly="false" ma:default="" ma:fieldId="{1df42cc3-2301-4f11-a52a-6ead923c29ed}" ma:taxonomyMulti="true" ma:sspId="8f79753a-75d3-41f5-8ca3-40b843941b4f" ma:termSetId="ca0e50d4-faa1-44ce-961e-bb1441c60e66" ma:anchorId="00000000-0000-0000-0000-000000000000" ma:open="false" ma:isKeyword="false">
      <xsd:complexType>
        <xsd:sequence>
          <xsd:element ref="pc:Terms" minOccurs="0" maxOccurs="1"/>
        </xsd:sequence>
      </xsd:complexType>
    </xsd:element>
    <xsd:element name="TPClientViewer" ma:index="17" nillable="true" ma:displayName="Client Viewer" ma:default="" ma:internalName="TPClientViewer">
      <xsd:simpleType>
        <xsd:restriction base="dms:Text"/>
      </xsd:simpleType>
    </xsd:element>
    <xsd:element name="ClipArtFilename" ma:index="18" nillable="true" ma:displayName="Clip Art Name" ma:default="" ma:internalName="ClipArtFilename" ma:readOnly="false">
      <xsd:simpleType>
        <xsd:restriction base="dms:Text"/>
      </xsd:simpleType>
    </xsd:element>
    <xsd:element name="TPCommandLine" ma:index="19" nillable="true" ma:displayName="Command Line" ma:default="" ma:internalName="TPCommandLine">
      <xsd:simpleType>
        <xsd:restriction base="dms:Text"/>
      </xsd:simpleType>
    </xsd:element>
    <xsd:element name="TPComponent" ma:index="20" nillable="true" ma:displayName="Component" ma:default="" ma:internalName="TPComponent">
      <xsd:simpleType>
        <xsd:restriction base="dms:Text"/>
      </xsd:simpleType>
    </xsd:element>
    <xsd:element name="ContentItem" ma:index="21" nillable="true" ma:displayName="Content Item" ma:default="" ma:hidden="true" ma:internalName="ContentItem" ma:readOnly="false">
      <xsd:simpleType>
        <xsd:restriction base="dms:Unknown"/>
      </xsd:simpleType>
    </xsd:element>
    <xsd:element name="CrawlForDependencies" ma:index="23" nillable="true" ma:displayName="Crawl for Dependencies?" ma:default="true" ma:internalName="CrawlForDependencies" ma:readOnly="false">
      <xsd:simpleType>
        <xsd:restriction base="dms:Boolean"/>
      </xsd:simpleType>
    </xsd:element>
    <xsd:element name="CSXHash" ma:index="26" nillable="true" ma:displayName="CSX Hash" ma:default="" ma:indexed="true" ma:internalName="CSXHash" ma:readOnly="false">
      <xsd:simpleType>
        <xsd:restriction base="dms:Text"/>
      </xsd:simpleType>
    </xsd:element>
    <xsd:element name="CSXSubmissionMarket" ma:index="27" nillable="true" ma:displayName="CSX Submission Market" ma:default="" ma:list="{2FBD1B11-2ACE-4FDC-B5A3-635D4ADF6F1B}" ma:internalName="CSXSubmissionMarket" ma:readOnly="false" ma:showField="MarketName" ma:web="4873beb7-5857-4685-be1f-d57550cc96cc">
      <xsd:simpleType>
        <xsd:restriction base="dms:Lookup"/>
      </xsd:simpleType>
    </xsd:element>
    <xsd:element name="CSXUpdate" ma:index="28" nillable="true" ma:displayName="CSX Updated?" ma:default="false" ma:internalName="CSXUpdate" ma:readOnly="false">
      <xsd:simpleType>
        <xsd:restriction base="dms:Boolean"/>
      </xsd:simpleType>
    </xsd:element>
    <xsd:element name="IntlLangReviewDate" ma:index="29" nillable="true" ma:displayName="Date to Complete Intl QA" ma:default="" ma:internalName="IntlLangReviewDate" ma:readOnly="false">
      <xsd:simpleType>
        <xsd:restriction base="dms:DateTime"/>
      </xsd:simpleType>
    </xsd:element>
    <xsd:element name="IsDeleted" ma:index="30" nillable="true" ma:displayName="Deleted?" ma:default="" ma:internalName="IsDeleted" ma:readOnly="false">
      <xsd:simpleType>
        <xsd:restriction base="dms:Boolean"/>
      </xsd:simpleType>
    </xsd:element>
    <xsd:element name="APDescription" ma:index="31" nillable="true" ma:displayName="Description" ma:default="" ma:internalName="APDescription" ma:readOnly="false">
      <xsd:simpleType>
        <xsd:restriction base="dms:Note"/>
      </xsd:simpleType>
    </xsd:element>
    <xsd:element name="DirectSourceMarket" ma:index="32" nillable="true" ma:displayName="Direct Source Market Group" ma:default="" ma:internalName="DirectSourceMarket" ma:readOnly="false">
      <xsd:simpleType>
        <xsd:restriction base="dms:Text"/>
      </xsd:simpleType>
    </xsd:element>
    <xsd:element name="Downloads" ma:index="33" nillable="true" ma:displayName="Downloads" ma:default="0" ma:hidden="true" ma:internalName="Downloads" ma:readOnly="false">
      <xsd:simpleType>
        <xsd:restriction base="dms:Unknown"/>
      </xsd:simpleType>
    </xsd:element>
    <xsd:element name="DSATActionTaken" ma:index="34" nillable="true" ma:displayName="DSAT Action Taken" ma:default="" ma:internalName="DSATActionTaken" ma:readOnly="false">
      <xsd:simpleType>
        <xsd:restriction base="dms:Choice">
          <xsd:enumeration value="Best Bets"/>
          <xsd:enumeration value="Expire"/>
          <xsd:enumeration value="Hide"/>
          <xsd:enumeration value="None"/>
        </xsd:restriction>
      </xsd:simpleType>
    </xsd:element>
    <xsd:element name="APEditor" ma:index="35" nillable="true" ma:displayName="Editor" ma:default="" ma:list="UserInfo" ma:internalName="APEdit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ditorialStatus" ma:index="36" nillable="true" ma:displayName="Editorial Status" ma:default="" ma:internalName="EditorialStatus" ma:readOnly="false">
      <xsd:simpleType>
        <xsd:restriction base="dms:Unknown"/>
      </xsd:simpleType>
    </xsd:element>
    <xsd:element name="EditorialTags" ma:index="37" nillable="true" ma:displayName="Editorial Tags" ma:default="" ma:internalName="EditorialTags">
      <xsd:simpleType>
        <xsd:restriction base="dms:Unknown"/>
      </xsd:simpleType>
    </xsd:element>
    <xsd:element name="TPExecutable" ma:index="38" nillable="true" ma:displayName="Executable" ma:default="" ma:internalName="TPExecutable">
      <xsd:simpleType>
        <xsd:restriction base="dms:Text"/>
      </xsd:simpleType>
    </xsd:element>
    <xsd:element name="FeatureTagsTaxHTField0" ma:index="40" nillable="true" ma:taxonomy="true" ma:internalName="FeatureTagsTaxHTField0" ma:taxonomyFieldName="FeatureTags" ma:displayName="Features" ma:readOnly="false" ma:default="" ma:fieldId="{7fc0d542-15c6-4882-a8e3-13bca44403fb}" ma:taxonomyMulti="true" ma:sspId="8f79753a-75d3-41f5-8ca3-40b843941b4f" ma:termSetId="f1ab6845-967d-4854-a0ba-4ec07f0f8113" ma:anchorId="00000000-0000-0000-0000-000000000000" ma:open="false" ma:isKeyword="false">
      <xsd:complexType>
        <xsd:sequence>
          <xsd:element ref="pc:Terms" minOccurs="0" maxOccurs="1"/>
        </xsd:sequence>
      </xsd:complexType>
    </xsd:element>
    <xsd:element name="TPFriendlyName" ma:index="41" nillable="true" ma:displayName="Friendly Name" ma:default="" ma:internalName="TPFriendlyName">
      <xsd:simpleType>
        <xsd:restriction base="dms:Text"/>
      </xsd:simpleType>
    </xsd:element>
    <xsd:element name="FriendlyTitle" ma:index="42" nillable="true" ma:displayName="Friendly Title" ma:default="" ma:description="Shorter title to be used when displaying search results" ma:internalName="FriendlyTitle" ma:readOnly="false">
      <xsd:simpleType>
        <xsd:restriction base="dms:Text"/>
      </xsd:simpleType>
    </xsd:element>
    <xsd:element name="PrimaryImageGen" ma:index="43" nillable="true" ma:displayName="Generate Images?" ma:default="true" ma:internalName="PrimaryImageGen">
      <xsd:simpleType>
        <xsd:restriction base="dms:Boolean"/>
      </xsd:simpleType>
    </xsd:element>
    <xsd:element name="HandoffToMSDN" ma:index="44" nillable="true" ma:displayName="Handoff To MSDN Date" ma:default="" ma:internalName="HandoffToMSDN" ma:readOnly="false">
      <xsd:simpleType>
        <xsd:restriction base="dms:DateTime"/>
      </xsd:simpleType>
    </xsd:element>
    <xsd:element name="InProjectListLookup" ma:index="45" nillable="true" ma:displayName="InProjectListLookup" ma:list="{9E343742-310B-4684-A24C-1D137CB4B230}" ma:internalName="InProjectListLookup" ma:readOnly="true" ma:showField="InProjectLis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InstallLocation" ma:index="46" nillable="true" ma:displayName="Install Location" ma:default="" ma:internalName="TPInstallLocation">
      <xsd:simpleType>
        <xsd:restriction base="dms:Text"/>
      </xsd:simpleType>
    </xsd:element>
    <xsd:element name="InternalTagsTaxHTField0" ma:index="48" nillable="true" ma:taxonomy="true" ma:internalName="InternalTagsTaxHTField0" ma:taxonomyFieldName="InternalTags" ma:displayName="Internal Tags" ma:readOnly="false" ma:default="" ma:fieldId="{1490b8a4-2706-41ec-b5e3-73176dccf34e}" ma:taxonomyMulti="true" ma:sspId="8f79753a-75d3-41f5-8ca3-40b843941b4f" ma:termSetId="82b6639e-f7fc-4c18-ad2d-003a6e707765" ma:anchorId="00000000-0000-0000-0000-000000000000" ma:open="false" ma:isKeyword="false">
      <xsd:complexType>
        <xsd:sequence>
          <xsd:element ref="pc:Terms" minOccurs="0" maxOccurs="1"/>
        </xsd:sequence>
      </xsd:complexType>
    </xsd:element>
    <xsd:element name="IntlLangReview" ma:index="49" nillable="true" ma:displayName="Intl Lang QA Review Required?" ma:default="" ma:internalName="IntlLangReview" ma:readOnly="false">
      <xsd:simpleType>
        <xsd:restriction base="dms:Boolean"/>
      </xsd:simpleType>
    </xsd:element>
    <xsd:element name="IntlLangReviewer" ma:index="50" nillable="true" ma:displayName="Intl Lang QA Reviewer" ma:default="" ma:internalName="IntlLangReviewer" ma:readOnly="false">
      <xsd:simpleType>
        <xsd:restriction base="dms:Text"/>
      </xsd:simpleType>
    </xsd:element>
    <xsd:element name="MarketSpecific" ma:index="51" nillable="true" ma:displayName="Is Market Specific?" ma:default="" ma:internalName="MarketSpecific" ma:readOnly="false">
      <xsd:simpleType>
        <xsd:restriction base="dms:Boolean"/>
      </xsd:simpleType>
    </xsd:element>
    <xsd:element name="LastCompleteVersionLookup" ma:index="52" nillable="true" ma:displayName="Last Complete Version Lookup" ma:default="" ma:list="{9E343742-310B-4684-A24C-1D137CB4B230}" ma:internalName="LastCompleteVersionLookup" ma:readOnly="true" ma:showField="LastComplete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HandOff" ma:index="53" nillable="true" ma:displayName="Last Hand-off" ma:default="" ma:internalName="LastHandOff" ma:readOnly="false">
      <xsd:simpleType>
        <xsd:restriction base="dms:DateTime"/>
      </xsd:simpleType>
    </xsd:element>
    <xsd:element name="LastModifiedDateTime" ma:index="54" nillable="true" ma:displayName="Last Modified Date" ma:default="" ma:internalName="LastModifiedDateTime" ma:readOnly="false">
      <xsd:simpleType>
        <xsd:restriction base="dms:DateTime"/>
      </xsd:simpleType>
    </xsd:element>
    <xsd:element name="LastPreviewErrorLookup" ma:index="55" nillable="true" ma:displayName="Last Preview Attempt Error" ma:default="" ma:list="{9E343742-310B-4684-A24C-1D137CB4B230}" ma:internalName="LastPreviewErrorLookup" ma:readOnly="true" ma:showField="LastPreview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ResultLookup" ma:index="56" nillable="true" ma:displayName="Last Preview Attempt Result" ma:default="" ma:list="{9E343742-310B-4684-A24C-1D137CB4B230}" ma:internalName="LastPreviewResultLookup" ma:readOnly="true" ma:showField="LastPreview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AttemptDateLookup" ma:index="57" nillable="true" ma:displayName="Last Preview Attempted On" ma:default="" ma:list="{9E343742-310B-4684-A24C-1D137CB4B230}" ma:internalName="LastPreviewAttemptDateLookup" ma:readOnly="true" ma:showField="LastPreview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edByLookup" ma:index="58" nillable="true" ma:displayName="Last Previewed By" ma:default="" ma:list="{9E343742-310B-4684-A24C-1D137CB4B230}" ma:internalName="LastPreviewedByLookup" ma:readOnly="true" ma:showField="LastPreview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TimeLookup" ma:index="59" nillable="true" ma:displayName="Last Previewed Date" ma:default="" ma:list="{9E343742-310B-4684-A24C-1D137CB4B230}" ma:internalName="LastPreviewTimeLookup" ma:readOnly="true" ma:showField="LastPreview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VersionLookup" ma:index="60" nillable="true" ma:displayName="Last Previewed Version" ma:default="" ma:list="{9E343742-310B-4684-A24C-1D137CB4B230}" ma:internalName="LastPreviewVersionLookup" ma:readOnly="true" ma:showField="LastPreview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rrorLookup" ma:index="61" nillable="true" ma:displayName="Last Publish Attempt Error" ma:default="" ma:list="{9E343742-310B-4684-A24C-1D137CB4B230}" ma:internalName="LastPublishErrorLookup" ma:readOnly="true" ma:showField="LastPublish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ResultLookup" ma:index="62" nillable="true" ma:displayName="Last Publish Attempt Result" ma:default="" ma:list="{9E343742-310B-4684-A24C-1D137CB4B230}" ma:internalName="LastPublishResultLookup" ma:readOnly="true" ma:showField="LastPublish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AttemptDateLookup" ma:index="63" nillable="true" ma:displayName="Last Publish Attempted On" ma:default="" ma:list="{9E343742-310B-4684-A24C-1D137CB4B230}" ma:internalName="LastPublishAttemptDateLookup" ma:readOnly="true" ma:showField="LastPublish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dByLookup" ma:index="64" nillable="true" ma:displayName="Last Published By" ma:default="" ma:list="{9E343742-310B-4684-A24C-1D137CB4B230}" ma:internalName="LastPublishedByLookup" ma:readOnly="true" ma:showField="LastPublish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TimeLookup" ma:index="65" nillable="true" ma:displayName="Last Published Date" ma:default="" ma:list="{9E343742-310B-4684-A24C-1D137CB4B230}" ma:internalName="LastPublishTimeLookup" ma:readOnly="true" ma:showField="LastPublish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VersionLookup" ma:index="66" nillable="true" ma:displayName="Last Published Version" ma:default="" ma:list="{9E343742-310B-4684-A24C-1D137CB4B230}" ma:internalName="LastPublishVersionLookup" ma:readOnly="true" ma:showField="LastPublish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LaunchHelpLinkType" ma:index="67" nillable="true" ma:displayName="Launch Help Link Type" ma:default="Template" ma:internalName="TPLaunchHelpLinkType">
      <xsd:simpleType>
        <xsd:restriction base="dms:Choice">
          <xsd:enumeration value="Template"/>
          <xsd:enumeration value="Training"/>
          <xsd:enumeration value="URL"/>
          <xsd:enumeration value="None"/>
        </xsd:restriction>
      </xsd:simpleType>
    </xsd:element>
    <xsd:element name="LegacyData" ma:index="68" nillable="true" ma:displayName="Legacy Data" ma:default="" ma:internalName="LegacyData" ma:readOnly="false">
      <xsd:simpleType>
        <xsd:restriction base="dms:Note"/>
      </xsd:simpleType>
    </xsd:element>
    <xsd:element name="TPLaunchHelpLink" ma:index="69" nillable="true" ma:displayName="Link to Launch Help Topic" ma:default="" ma:internalName="TPLaunchHelpLink">
      <xsd:simpleType>
        <xsd:restriction base="dms:Text"/>
      </xsd:simpleType>
    </xsd:element>
    <xsd:element name="LocComments" ma:index="70" nillable="true" ma:displayName="Loc Approval Comments" ma:default="" ma:internalName="LocComments" ma:readOnly="false">
      <xsd:simpleType>
        <xsd:restriction base="dms:Note"/>
      </xsd:simpleType>
    </xsd:element>
    <xsd:element name="LocLastLocAttemptVersionLookup" ma:index="71" nillable="true" ma:displayName="Loc Last Loc Attempt Version" ma:default="" ma:list="{7DD1DCEC-E449-43D3-891F-7DC62F62AD21}" ma:internalName="LocLastLocAttemptVersionLookup" ma:readOnly="false" ma:showField="LastLocAttemptVersion" ma:web="4873beb7-5857-4685-be1f-d57550cc96cc">
      <xsd:simpleType>
        <xsd:restriction base="dms:Lookup"/>
      </xsd:simpleType>
    </xsd:element>
    <xsd:element name="LocLastLocAttemptVersionTypeLookup" ma:index="72" nillable="true" ma:displayName="Loc Last Loc Attempt Version Type" ma:default="" ma:list="{7DD1DCEC-E449-43D3-891F-7DC62F62AD21}" ma:internalName="LocLastLocAttemptVersionTypeLookup" ma:readOnly="true" ma:showField="LastLocAttemptVersionType" ma:web="4873beb7-5857-4685-be1f-d57550cc96cc">
      <xsd:simpleType>
        <xsd:restriction base="dms:Lookup"/>
      </xsd:simpleType>
    </xsd:element>
    <xsd:element name="LocManualTestRequired" ma:index="73" nillable="true" ma:displayName="Loc Manual Test Required" ma:default="" ma:internalName="LocManualTestRequired" ma:readOnly="false">
      <xsd:simpleType>
        <xsd:restriction base="dms:Boolean"/>
      </xsd:simpleType>
    </xsd:element>
    <xsd:element name="LocMarketGroupTiers2" ma:index="74" nillable="true" ma:displayName="Loc Market Group Tiers" ma:internalName="LocMarketGroupTiers2" ma:readOnly="false">
      <xsd:simpleType>
        <xsd:restriction base="dms:Unknown"/>
      </xsd:simpleType>
    </xsd:element>
    <xsd:element name="LocNewPublishedVersionLookup" ma:index="75" nillable="true" ma:displayName="Loc New Published Version Lookup" ma:default="" ma:list="{7DD1DCEC-E449-43D3-891F-7DC62F62AD21}" ma:internalName="LocNewPublishedVersionLookup" ma:readOnly="true" ma:showField="NewPublishedVersion" ma:web="4873beb7-5857-4685-be1f-d57550cc96cc">
      <xsd:simpleType>
        <xsd:restriction base="dms:Lookup"/>
      </xsd:simpleType>
    </xsd:element>
    <xsd:element name="LocOverallHandbackStatusLookup" ma:index="76" nillable="true" ma:displayName="Loc Overall Handback Status" ma:default="" ma:list="{7DD1DCEC-E449-43D3-891F-7DC62F62AD21}" ma:internalName="LocOverallHandbackStatusLookup" ma:readOnly="true" ma:showField="OverallHandbackStatus" ma:web="4873beb7-5857-4685-be1f-d57550cc96cc">
      <xsd:simpleType>
        <xsd:restriction base="dms:Lookup"/>
      </xsd:simpleType>
    </xsd:element>
    <xsd:element name="LocOverallLocStatusLookup" ma:index="77" nillable="true" ma:displayName="Loc Overall Localize Status" ma:default="" ma:list="{7DD1DCEC-E449-43D3-891F-7DC62F62AD21}" ma:internalName="LocOverallLocStatusLookup" ma:readOnly="true" ma:showField="OverallLocStatus" ma:web="4873beb7-5857-4685-be1f-d57550cc96cc">
      <xsd:simpleType>
        <xsd:restriction base="dms:Lookup"/>
      </xsd:simpleType>
    </xsd:element>
    <xsd:element name="LocOverallPreviewStatusLookup" ma:index="78" nillable="true" ma:displayName="Loc Overall Preview Status" ma:default="" ma:list="{7DD1DCEC-E449-43D3-891F-7DC62F62AD21}" ma:internalName="LocOverallPreviewStatusLookup" ma:readOnly="true" ma:showField="OverallPreviewStatus" ma:web="4873beb7-5857-4685-be1f-d57550cc96cc">
      <xsd:simpleType>
        <xsd:restriction base="dms:Lookup"/>
      </xsd:simpleType>
    </xsd:element>
    <xsd:element name="LocOverallPublishStatusLookup" ma:index="79" nillable="true" ma:displayName="Loc Overall Publish Status" ma:default="" ma:list="{7DD1DCEC-E449-43D3-891F-7DC62F62AD21}" ma:internalName="LocOverallPublishStatusLookup" ma:readOnly="true" ma:showField="OverallPublishStatus" ma:web="4873beb7-5857-4685-be1f-d57550cc96cc">
      <xsd:simpleType>
        <xsd:restriction base="dms:Lookup"/>
      </xsd:simpleType>
    </xsd:element>
    <xsd:element name="IntlLocPriority" ma:index="80" nillable="true" ma:displayName="Loc Priority" ma:default="" ma:internalName="IntlLocPriority" ma:readOnly="false">
      <xsd:simpleType>
        <xsd:restriction base="dms:Unknown"/>
      </xsd:simpleType>
    </xsd:element>
    <xsd:element name="LocProcessedForHandoffsLookup" ma:index="81" nillable="true" ma:displayName="Loc Processed For Handoffs" ma:default="" ma:list="{7DD1DCEC-E449-43D3-891F-7DC62F62AD21}" ma:internalName="LocProcessedForHandoffsLookup" ma:readOnly="true" ma:showField="ProcessedForHandoffs" ma:web="4873beb7-5857-4685-be1f-d57550cc96cc">
      <xsd:simpleType>
        <xsd:restriction base="dms:Lookup"/>
      </xsd:simpleType>
    </xsd:element>
    <xsd:element name="LocProcessedForMarketsLookup" ma:index="82" nillable="true" ma:displayName="Loc Processed For Markets" ma:default="" ma:list="{7DD1DCEC-E449-43D3-891F-7DC62F62AD21}" ma:internalName="LocProcessedForMarketsLookup" ma:readOnly="true" ma:showField="ProcessedForMarkets" ma:web="4873beb7-5857-4685-be1f-d57550cc96cc">
      <xsd:simpleType>
        <xsd:restriction base="dms:Lookup"/>
      </xsd:simpleType>
    </xsd:element>
    <xsd:element name="LocPublishedDependentAssetsLookup" ma:index="83" nillable="true" ma:displayName="Loc Published Dependent Assets" ma:default="" ma:list="{7DD1DCEC-E449-43D3-891F-7DC62F62AD21}" ma:internalName="LocPublishedDependentAssetsLookup" ma:readOnly="true" ma:showField="PublishedDependentAssets" ma:web="4873beb7-5857-4685-be1f-d57550cc96cc">
      <xsd:simpleType>
        <xsd:restriction base="dms:Lookup"/>
      </xsd:simpleType>
    </xsd:element>
    <xsd:element name="LocPublishedLinkedAssetsLookup" ma:index="84" nillable="true" ma:displayName="Loc Published Linked Assets" ma:default="" ma:list="{7DD1DCEC-E449-43D3-891F-7DC62F62AD21}" ma:internalName="LocPublishedLinkedAssetsLookup" ma:readOnly="true" ma:showField="PublishedLinkedAssets" ma:web="4873beb7-5857-4685-be1f-d57550cc96cc">
      <xsd:simpleType>
        <xsd:restriction base="dms:Lookup"/>
      </xsd:simpleType>
    </xsd:element>
    <xsd:element name="LocRecommendedHandoff" ma:index="85" nillable="true" ma:displayName="Loc Recommended Handoff" ma:default="" ma:indexed="true" ma:internalName="LocRecommendedHandoff" ma:readOnly="false">
      <xsd:simpleType>
        <xsd:restriction base="dms:Text"/>
      </xsd:simpleType>
    </xsd:element>
    <xsd:element name="LocalizationTagsTaxHTField0" ma:index="87" nillable="true" ma:taxonomy="true" ma:internalName="LocalizationTagsTaxHTField0" ma:taxonomyFieldName="LocalizationTags" ma:displayName="Localization Tags" ma:readOnly="false" ma:default="" ma:fieldId="{00f02cb3-2c7c-424a-9c61-10e9b6878429}" ma:taxonomyMulti="true" ma:sspId="8f79753a-75d3-41f5-8ca3-40b843941b4f" ma:termSetId="5b7703a5-8e8b-4b58-8b31-1cea35331da3" ma:anchorId="00000000-0000-0000-0000-000000000000" ma:open="false" ma:isKeyword="false">
      <xsd:complexType>
        <xsd:sequence>
          <xsd:element ref="pc:Terms" minOccurs="0" maxOccurs="1"/>
        </xsd:sequence>
      </xsd:complexType>
    </xsd:element>
    <xsd:element name="MachineTranslated" ma:index="88" nillable="true" ma:displayName="Machine Translated" ma:default="" ma:internalName="MachineTranslated" ma:readOnly="false">
      <xsd:simpleType>
        <xsd:restriction base="dms:Boolean"/>
      </xsd:simpleType>
    </xsd:element>
    <xsd:element name="Manager" ma:index="89" nillable="true" ma:displayName="Manager" ma:hidden="true" ma:internalName="Manager" ma:readOnly="false">
      <xsd:simpleType>
        <xsd:restriction base="dms:Text"/>
      </xsd:simpleType>
    </xsd:element>
    <xsd:element name="Markets" ma:index="90" nillable="true" ma:displayName="Markets" ma:default="" ma:description="Leave blank to show in all markets" ma:list="{2FBD1B11-2ACE-4FDC-B5A3-635D4ADF6F1B}" ma:internalName="Markets" ma:readOnly="false" ma:showField="MarketNa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Milestone" ma:index="91" nillable="true" ma:displayName="Milestone" ma:default="" ma:internalName="Milestone" ma:readOnly="false">
      <xsd:simpleType>
        <xsd:restriction base="dms:Unknown"/>
      </xsd:simpleType>
    </xsd:element>
    <xsd:element name="TPNamespace" ma:index="94" nillable="true" ma:displayName="Namespace" ma:default="" ma:internalName="TPNamespace">
      <xsd:simpleType>
        <xsd:restriction base="dms:Text"/>
      </xsd:simpleType>
    </xsd:element>
    <xsd:element name="NumericId" ma:index="95" nillable="true" ma:displayName="Numeric ID" ma:default="" ma:indexed="true" ma:internalName="NumericId" ma:readOnly="false">
      <xsd:simpleType>
        <xsd:restriction base="dms:Number"/>
      </xsd:simpleType>
    </xsd:element>
    <xsd:element name="NumOfRatingsLookup" ma:index="96" nillable="true" ma:displayName="NumOfRatings" ma:default="" ma:list="{9E343742-310B-4684-A24C-1D137CB4B230}" ma:internalName="NumOfRatingsLookup" ma:readOnly="true" ma:showField="NumOfRating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OOCacheId" ma:index="97" nillable="true" ma:displayName="OOCacheId" ma:internalName="OOCacheId" ma:readOnly="false">
      <xsd:simpleType>
        <xsd:restriction base="dms:Text"/>
      </xsd:simpleType>
    </xsd:element>
    <xsd:element name="OpenTemplate" ma:index="98" nillable="true" ma:displayName="Open Template" ma:default="true" ma:internalName="OpenTemplate">
      <xsd:simpleType>
        <xsd:restriction base="dms:Boolean"/>
      </xsd:simpleType>
    </xsd:element>
    <xsd:element name="OriginAsset" ma:index="99" nillable="true" ma:displayName="Origin Asset" ma:default="" ma:internalName="OriginAsset" ma:readOnly="false">
      <xsd:simpleType>
        <xsd:restriction base="dms:Text"/>
      </xsd:simpleType>
    </xsd:element>
    <xsd:element name="OriginalRelease" ma:index="100" nillable="true" ma:displayName="Original Release" ma:default="15" ma:internalName="OriginalRelease" ma:readOnly="false">
      <xsd:simpleType>
        <xsd:restriction base="dms:Choice">
          <xsd:enumeration value="14"/>
          <xsd:enumeration value="15"/>
          <xsd:enumeration value="16"/>
        </xsd:restriction>
      </xsd:simpleType>
    </xsd:element>
    <xsd:element name="OriginalSourceMarket" ma:index="101" nillable="true" ma:displayName="Original Source Market Group" ma:default="" ma:internalName="OriginalSourceMarket" ma:readOnly="false">
      <xsd:simpleType>
        <xsd:restriction base="dms:Text"/>
      </xsd:simpleType>
    </xsd:element>
    <xsd:element name="OutputCachingOn" ma:index="102" nillable="true" ma:displayName="Output Caching" ma:default="true" ma:hidden="true" ma:internalName="OutputCachingOn" ma:readOnly="false">
      <xsd:simpleType>
        <xsd:restriction base="dms:Boolean"/>
      </xsd:simpleType>
    </xsd:element>
    <xsd:element name="ParentAssetId" ma:index="103" nillable="true" ma:displayName="Parent Asset Id" ma:default="" ma:internalName="ParentAssetId" ma:readOnly="false">
      <xsd:simpleType>
        <xsd:restriction base="dms:Text"/>
      </xsd:simpleType>
    </xsd:element>
    <xsd:element name="PlannedPubDate" ma:index="104" nillable="true" ma:displayName="Planned Publish Date" ma:default="" ma:indexed="true" ma:internalName="PlannedPubDate" ma:readOnly="false">
      <xsd:simpleType>
        <xsd:restriction base="dms:DateTime"/>
      </xsd:simpleType>
    </xsd:element>
    <xsd:element name="PolicheckWords" ma:index="105" nillable="true" ma:displayName="Policheck Words" ma:default="" ma:internalName="PolicheckWords" ma:readOnly="false">
      <xsd:simpleType>
        <xsd:restriction base="dms:Text"/>
      </xsd:simpleType>
    </xsd:element>
    <xsd:element name="BusinessGroup" ma:index="106" nillable="true" ma:displayName="Product Division Owner" ma:default="" ma:internalName="BusinessGroup" ma:readOnly="false">
      <xsd:simpleType>
        <xsd:restriction base="dms:Unknown"/>
      </xsd:simpleType>
    </xsd:element>
    <xsd:element name="UAProjectedTotalWords" ma:index="107" nillable="true" ma:displayName="Projected Word Count" ma:default="" ma:internalName="UAProjectedTotalWords" ma:readOnly="false">
      <xsd:simpleType>
        <xsd:restriction base="dms:Unknown"/>
      </xsd:simpleType>
    </xsd:element>
    <xsd:element name="Provider" ma:index="108" nillable="true" ma:displayName="Provider" ma:default="" ma:internalName="Provider" ma:readOnly="false">
      <xsd:simpleType>
        <xsd:restriction base="dms:Unknown"/>
      </xsd:simpleType>
    </xsd:element>
    <xsd:element name="Providers" ma:index="109" nillable="true" ma:displayName="Providers" ma:default="" ma:internalName="Providers">
      <xsd:simpleType>
        <xsd:restriction base="dms:Unknown"/>
      </xsd:simpleType>
    </xsd:element>
    <xsd:element name="PublishStatusLookup" ma:index="110" nillable="true" ma:displayName="Publish Status" ma:default="" ma:list="{9E343742-310B-4684-A24C-1D137CB4B230}" ma:internalName="PublishStatusLookup" ma:readOnly="false" ma:showField="PublishStatu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PublishTargets" ma:index="111" nillable="true" ma:displayName="Publish Target" ma:default="OfficeOnlineVNext" ma:internalName="PublishTargets" ma:readOnly="false">
      <xsd:simpleType>
        <xsd:restriction base="dms:Unknown"/>
      </xsd:simpleType>
    </xsd:element>
    <xsd:element name="RecommendationsModifier" ma:index="112" nillable="true" ma:displayName="Recommendations Modifier" ma:default="" ma:internalName="RecommendationsModifier" ma:readOnly="false">
      <xsd:simpleType>
        <xsd:restriction base="dms:Number"/>
      </xsd:simpleType>
    </xsd:element>
    <xsd:element name="ArtSampleDocs" ma:index="113" nillable="true" ma:displayName="Sample Docs" ma:default="" ma:hidden="true" ma:internalName="ArtSampleDocs" ma:readOnly="false">
      <xsd:simpleType>
        <xsd:restriction base="dms:Text"/>
      </xsd:simpleType>
    </xsd:element>
    <xsd:element name="ScenarioTagsTaxHTField0" ma:index="115" nillable="true" ma:taxonomy="true" ma:internalName="ScenarioTagsTaxHTField0" ma:taxonomyFieldName="ScenarioTags" ma:displayName="Scenarios" ma:readOnly="false" ma:default="" ma:fieldId="{93aef74d-6c78-4815-8310-51477dceeccc}" ma:taxonomyMulti="true" ma:sspId="8f79753a-75d3-41f5-8ca3-40b843941b4f" ma:termSetId="4b7d5f16-e2f2-4fc0-bab3-6e8b931e57d6" ma:anchorId="00000000-0000-0000-0000-000000000000" ma:open="false" ma:isKeyword="false">
      <xsd:complexType>
        <xsd:sequence>
          <xsd:element ref="pc:Terms" minOccurs="0" maxOccurs="1"/>
        </xsd:sequence>
      </xsd:complexType>
    </xsd:element>
    <xsd:element name="ShowIn" ma:index="117" nillable="true" ma:displayName="Show In" ma:default="Show everywhere" ma:internalName="ShowIn" ma:readOnly="false">
      <xsd:simpleType>
        <xsd:restriction base="dms:Choice">
          <xsd:enumeration value="Hide on web"/>
          <xsd:enumeration value="On Web no search"/>
          <xsd:enumeration value="Show everywhere"/>
          <xsd:enumeration value="Special use only"/>
        </xsd:restriction>
      </xsd:simpleType>
    </xsd:element>
    <xsd:element name="SourceTitle" ma:index="118" nillable="true" ma:displayName="Source Title" ma:default="" ma:indexed="true" ma:internalName="SourceTitle" ma:readOnly="false">
      <xsd:simpleType>
        <xsd:restriction base="dms:Text"/>
      </xsd:simpleType>
    </xsd:element>
    <xsd:element name="CSXSubmissionDate" ma:index="119" nillable="true" ma:displayName="Submission Date" ma:default="" ma:internalName="CSXSubmissionDate" ma:readOnly="false">
      <xsd:simpleType>
        <xsd:restriction base="dms:DateTime"/>
      </xsd:simpleType>
    </xsd:element>
    <xsd:element name="SubmitterId" ma:index="120" nillable="true" ma:displayName="Submitter ID" ma:default="" ma:internalName="SubmitterId" ma:readOnly="false">
      <xsd:simpleType>
        <xsd:restriction base="dms:Text"/>
      </xsd:simpleType>
    </xsd:element>
    <xsd:element name="TaxCatchAll" ma:index="121" nillable="true" ma:displayName="Taxonomy Catch All Column" ma:hidden="true" ma:list="{530f955b-6704-4601-bd83-f81d87f1e440}" ma:internalName="TaxCatchAll" ma:showField="CatchAllData"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axCatchAllLabel" ma:index="122" nillable="true" ma:displayName="Taxonomy Catch All Column1" ma:hidden="true" ma:list="{530f955b-6704-4601-bd83-f81d87f1e440}" ma:internalName="TaxCatchAllLabel" ma:readOnly="true" ma:showField="CatchAllDataLabel"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emplateStatus" ma:index="123" nillable="true" ma:displayName="Template Status" ma:default="" ma:internalName="TemplateStatus">
      <xsd:simpleType>
        <xsd:restriction base="dms:Unknown"/>
      </xsd:simpleType>
    </xsd:element>
    <xsd:element name="TemplateTemplateType" ma:index="124" nillable="true" ma:displayName="Template Type" ma:default="" ma:internalName="TemplateTemplateType">
      <xsd:simpleType>
        <xsd:restriction base="dms:Unknown"/>
      </xsd:simpleType>
    </xsd:element>
    <xsd:element name="ThumbnailAssetId" ma:index="125" nillable="true" ma:displayName="Thumbnail Image Asset" ma:default="" ma:internalName="ThumbnailAssetId" ma:readOnly="false">
      <xsd:simpleType>
        <xsd:restriction base="dms:Text"/>
      </xsd:simpleType>
    </xsd:element>
    <xsd:element name="TimesCloned" ma:index="126" nillable="true" ma:displayName="Times Cloned" ma:default="" ma:internalName="TimesCloned" ma:readOnly="false">
      <xsd:simpleType>
        <xsd:restriction base="dms:Number"/>
      </xsd:simpleType>
    </xsd:element>
    <xsd:element name="TrustLevel" ma:index="128" nillable="true" ma:displayName="Trust Level" ma:default="1 Microsoft Managed Content" ma:internalName="TrustLevel" ma:readOnly="false">
      <xsd:simpleType>
        <xsd:restriction base="dms:Unknown"/>
      </xsd:simpleType>
    </xsd:element>
    <xsd:element name="UALocComments" ma:index="129" nillable="true" ma:displayName="UA Loc Comments" ma:default="" ma:internalName="UALocComments" ma:readOnly="false">
      <xsd:simpleType>
        <xsd:restriction base="dms:Note"/>
      </xsd:simpleType>
    </xsd:element>
    <xsd:element name="UALocRecommendation" ma:index="130" nillable="true" ma:displayName="UA Loc Recommendation" ma:default="Localize" ma:internalName="UALocRecommendation" ma:readOnly="false">
      <xsd:simpleType>
        <xsd:restriction base="dms:Choice">
          <xsd:enumeration value="Localize"/>
          <xsd:enumeration value="Never Localize"/>
          <xsd:enumeration value="Priority Localize"/>
        </xsd:restriction>
      </xsd:simpleType>
    </xsd:element>
    <xsd:element name="UANotes" ma:index="131" nillable="true" ma:displayName="UA Notes" ma:default="" ma:internalName="UANotes" ma:readOnly="false">
      <xsd:simpleType>
        <xsd:restriction base="dms:Note"/>
      </xsd:simpleType>
    </xsd:element>
    <xsd:element name="TPAppVersion" ma:index="132" nillable="true" ma:displayName="Version" ma:default="" ma:internalName="TPAppVersion">
      <xsd:simpleType>
        <xsd:restriction base="dms:Text"/>
      </xsd:simpleType>
    </xsd:element>
    <xsd:element name="VoteCount" ma:index="133" nillable="true" ma:displayName="Vote Count" ma:default="" ma:internalName="VoteCount" ma:readOnly="fals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2" ma:displayName="Content Type"/>
        <xsd:element ref="dc:title" minOccurs="0" maxOccurs="1" ma:index="127"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60C67BEE-D13F-4BD2-98A5-34D8A0977F68}">
  <ds:schemaRefs>
    <ds:schemaRef ds:uri="4873beb7-5857-4685-be1f-d57550cc96cc"/>
    <ds:schemaRef ds:uri="http://schemas.openxmlformats.org/package/2006/metadata/core-properties"/>
    <ds:schemaRef ds:uri="http://purl.org/dc/terms/"/>
    <ds:schemaRef ds:uri="http://schemas.microsoft.com/office/2006/documentManagement/types"/>
    <ds:schemaRef ds:uri="http://purl.org/dc/elements/1.1/"/>
    <ds:schemaRef ds:uri="http://schemas.microsoft.com/office/2006/metadata/properties"/>
    <ds:schemaRef ds:uri="http://schemas.microsoft.com/office/infopath/2007/PartnerControls"/>
    <ds:schemaRef ds:uri="http://www.w3.org/XML/1998/namespace"/>
    <ds:schemaRef ds:uri="http://purl.org/dc/dcmitype/"/>
  </ds:schemaRefs>
</ds:datastoreItem>
</file>

<file path=customXml/itemProps2.xml><?xml version="1.0" encoding="utf-8"?>
<ds:datastoreItem xmlns:ds="http://schemas.openxmlformats.org/officeDocument/2006/customXml" ds:itemID="{A09BF4D4-EF60-4196-BFC3-9462D607978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873beb7-5857-4685-be1f-d57550cc96c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3836F65B-1B07-41EE-A0E8-BC6EF385522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Tech 16x9</Template>
  <TotalTime>1062</TotalTime>
  <Words>1048</Words>
  <Application>Microsoft Macintosh PowerPoint</Application>
  <PresentationFormat>Custom</PresentationFormat>
  <Paragraphs>90</Paragraphs>
  <Slides>16</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Apple Chancery</vt:lpstr>
      <vt:lpstr>Arial</vt:lpstr>
      <vt:lpstr>Calibri</vt:lpstr>
      <vt:lpstr>STIX</vt:lpstr>
      <vt:lpstr>Wingdings</vt:lpstr>
      <vt:lpstr>Tech 16x9</vt:lpstr>
      <vt:lpstr>Real Time Android Pothole Detection Application</vt:lpstr>
      <vt:lpstr>Objective:</vt:lpstr>
      <vt:lpstr>MODEL ARCHITECTURE </vt:lpstr>
      <vt:lpstr>PowerPoint Presentation</vt:lpstr>
      <vt:lpstr>DATASET:</vt:lpstr>
      <vt:lpstr>Dataset Configuration </vt:lpstr>
      <vt:lpstr>TRAINING THE DATASET :</vt:lpstr>
      <vt:lpstr>AFTER TRAINING </vt:lpstr>
      <vt:lpstr>PowerPoint Presentation</vt:lpstr>
      <vt:lpstr>PowerPoint Presentation</vt:lpstr>
      <vt:lpstr>PowerPoint Presentation</vt:lpstr>
      <vt:lpstr>this command loads the trained YOLOv5 model with the specified weights and uses it to make predictions on the provided test image, identifying and localizing potholes within the image.</vt:lpstr>
      <vt:lpstr>PowerPoint Presentation</vt:lpstr>
      <vt:lpstr>Android real time application for detecting potholes</vt:lpstr>
      <vt:lpstr>PowerPoint Presentation</vt:lpstr>
      <vt:lpstr>THANKYOU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POTHOLE DEETCTION USING YOLOV5</dc:title>
  <dc:creator>Nunavath Varshini</dc:creator>
  <cp:lastModifiedBy>Nunavath Varshini</cp:lastModifiedBy>
  <cp:revision>4</cp:revision>
  <dcterms:created xsi:type="dcterms:W3CDTF">2024-04-19T18:18:12Z</dcterms:created>
  <dcterms:modified xsi:type="dcterms:W3CDTF">2024-05-03T10:47:56Z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0x0101006EDDDB5EE6D98C44930B742096920B300400F5B6D36B3EF94B4E9A635CDF2A18F5B8</vt:lpwstr>
  </property>
  <property fmtid="{D5CDD505-2E9C-101B-9397-08002B2CF9AE}" pid="4" name="FeatureTags">
    <vt:lpwstr/>
  </property>
  <property fmtid="{D5CDD505-2E9C-101B-9397-08002B2CF9AE}" pid="5" name="LocalizationTags">
    <vt:lpwstr/>
  </property>
  <property fmtid="{D5CDD505-2E9C-101B-9397-08002B2CF9AE}" pid="6" name="CampaignTags">
    <vt:lpwstr/>
  </property>
  <property fmtid="{D5CDD505-2E9C-101B-9397-08002B2CF9AE}" pid="7" name="ScenarioTags">
    <vt:lpwstr/>
  </property>
</Properties>
</file>